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046" r:id="rId4"/>
  </p:sldMasterIdLst>
  <p:notesMasterIdLst>
    <p:notesMasterId r:id="rId44"/>
  </p:notesMasterIdLst>
  <p:handoutMasterIdLst>
    <p:handoutMasterId r:id="rId45"/>
  </p:handoutMasterIdLst>
  <p:sldIdLst>
    <p:sldId id="426" r:id="rId5"/>
    <p:sldId id="370" r:id="rId6"/>
    <p:sldId id="435" r:id="rId7"/>
    <p:sldId id="462" r:id="rId8"/>
    <p:sldId id="384" r:id="rId9"/>
    <p:sldId id="387" r:id="rId10"/>
    <p:sldId id="388" r:id="rId11"/>
    <p:sldId id="434" r:id="rId12"/>
    <p:sldId id="458" r:id="rId13"/>
    <p:sldId id="459" r:id="rId14"/>
    <p:sldId id="441" r:id="rId15"/>
    <p:sldId id="440" r:id="rId16"/>
    <p:sldId id="442" r:id="rId17"/>
    <p:sldId id="380" r:id="rId18"/>
    <p:sldId id="430" r:id="rId19"/>
    <p:sldId id="398" r:id="rId20"/>
    <p:sldId id="399" r:id="rId21"/>
    <p:sldId id="402" r:id="rId22"/>
    <p:sldId id="433" r:id="rId23"/>
    <p:sldId id="431" r:id="rId24"/>
    <p:sldId id="403" r:id="rId25"/>
    <p:sldId id="404" r:id="rId26"/>
    <p:sldId id="409" r:id="rId27"/>
    <p:sldId id="429" r:id="rId28"/>
    <p:sldId id="413" r:id="rId29"/>
    <p:sldId id="416" r:id="rId30"/>
    <p:sldId id="417" r:id="rId31"/>
    <p:sldId id="418" r:id="rId32"/>
    <p:sldId id="449" r:id="rId33"/>
    <p:sldId id="450" r:id="rId34"/>
    <p:sldId id="451" r:id="rId35"/>
    <p:sldId id="452" r:id="rId36"/>
    <p:sldId id="454" r:id="rId37"/>
    <p:sldId id="422" r:id="rId38"/>
    <p:sldId id="463" r:id="rId39"/>
    <p:sldId id="464" r:id="rId40"/>
    <p:sldId id="465" r:id="rId41"/>
    <p:sldId id="447" r:id="rId42"/>
    <p:sldId id="381" r:id="rId43"/>
  </p:sldIdLst>
  <p:sldSz cx="10058400" cy="5688013"/>
  <p:notesSz cx="6858000" cy="9144000"/>
  <p:defaultTextStyle>
    <a:defPPr>
      <a:defRPr lang="en-US"/>
    </a:defPPr>
    <a:lvl1pPr marL="0" algn="l" defTabSz="755833" rtl="0" eaLnBrk="1" latinLnBrk="0" hangingPunct="1">
      <a:defRPr sz="1488" kern="1200">
        <a:solidFill>
          <a:schemeClr val="tx1"/>
        </a:solidFill>
        <a:latin typeface="+mn-lt"/>
        <a:ea typeface="+mn-ea"/>
        <a:cs typeface="+mn-cs"/>
      </a:defRPr>
    </a:lvl1pPr>
    <a:lvl2pPr marL="377916" algn="l" defTabSz="755833" rtl="0" eaLnBrk="1" latinLnBrk="0" hangingPunct="1">
      <a:defRPr sz="1488" kern="1200">
        <a:solidFill>
          <a:schemeClr val="tx1"/>
        </a:solidFill>
        <a:latin typeface="+mn-lt"/>
        <a:ea typeface="+mn-ea"/>
        <a:cs typeface="+mn-cs"/>
      </a:defRPr>
    </a:lvl2pPr>
    <a:lvl3pPr marL="755833" algn="l" defTabSz="755833" rtl="0" eaLnBrk="1" latinLnBrk="0" hangingPunct="1">
      <a:defRPr sz="1488" kern="1200">
        <a:solidFill>
          <a:schemeClr val="tx1"/>
        </a:solidFill>
        <a:latin typeface="+mn-lt"/>
        <a:ea typeface="+mn-ea"/>
        <a:cs typeface="+mn-cs"/>
      </a:defRPr>
    </a:lvl3pPr>
    <a:lvl4pPr marL="1133749" algn="l" defTabSz="755833" rtl="0" eaLnBrk="1" latinLnBrk="0" hangingPunct="1">
      <a:defRPr sz="1488" kern="1200">
        <a:solidFill>
          <a:schemeClr val="tx1"/>
        </a:solidFill>
        <a:latin typeface="+mn-lt"/>
        <a:ea typeface="+mn-ea"/>
        <a:cs typeface="+mn-cs"/>
      </a:defRPr>
    </a:lvl4pPr>
    <a:lvl5pPr marL="1511666" algn="l" defTabSz="755833" rtl="0" eaLnBrk="1" latinLnBrk="0" hangingPunct="1">
      <a:defRPr sz="1488" kern="1200">
        <a:solidFill>
          <a:schemeClr val="tx1"/>
        </a:solidFill>
        <a:latin typeface="+mn-lt"/>
        <a:ea typeface="+mn-ea"/>
        <a:cs typeface="+mn-cs"/>
      </a:defRPr>
    </a:lvl5pPr>
    <a:lvl6pPr marL="1889582" algn="l" defTabSz="755833" rtl="0" eaLnBrk="1" latinLnBrk="0" hangingPunct="1">
      <a:defRPr sz="1488" kern="1200">
        <a:solidFill>
          <a:schemeClr val="tx1"/>
        </a:solidFill>
        <a:latin typeface="+mn-lt"/>
        <a:ea typeface="+mn-ea"/>
        <a:cs typeface="+mn-cs"/>
      </a:defRPr>
    </a:lvl6pPr>
    <a:lvl7pPr marL="2267498" algn="l" defTabSz="755833" rtl="0" eaLnBrk="1" latinLnBrk="0" hangingPunct="1">
      <a:defRPr sz="1488" kern="1200">
        <a:solidFill>
          <a:schemeClr val="tx1"/>
        </a:solidFill>
        <a:latin typeface="+mn-lt"/>
        <a:ea typeface="+mn-ea"/>
        <a:cs typeface="+mn-cs"/>
      </a:defRPr>
    </a:lvl7pPr>
    <a:lvl8pPr marL="2645415" algn="l" defTabSz="755833" rtl="0" eaLnBrk="1" latinLnBrk="0" hangingPunct="1">
      <a:defRPr sz="1488" kern="1200">
        <a:solidFill>
          <a:schemeClr val="tx1"/>
        </a:solidFill>
        <a:latin typeface="+mn-lt"/>
        <a:ea typeface="+mn-ea"/>
        <a:cs typeface="+mn-cs"/>
      </a:defRPr>
    </a:lvl8pPr>
    <a:lvl9pPr marL="3023332" algn="l" defTabSz="755833" rtl="0" eaLnBrk="1" latinLnBrk="0" hangingPunct="1">
      <a:defRPr sz="148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 userDrawn="1">
          <p15:clr>
            <a:srgbClr val="A4A3A4"/>
          </p15:clr>
        </p15:guide>
        <p15:guide id="2" orient="horz" pos="3460" userDrawn="1">
          <p15:clr>
            <a:srgbClr val="A4A3A4"/>
          </p15:clr>
        </p15:guide>
        <p15:guide id="3" orient="horz" pos="1913" userDrawn="1">
          <p15:clr>
            <a:srgbClr val="A4A3A4"/>
          </p15:clr>
        </p15:guide>
        <p15:guide id="4" orient="horz" pos="2957" userDrawn="1">
          <p15:clr>
            <a:srgbClr val="A4A3A4"/>
          </p15:clr>
        </p15:guide>
        <p15:guide id="5" orient="horz" pos="3006" userDrawn="1">
          <p15:clr>
            <a:srgbClr val="A4A3A4"/>
          </p15:clr>
        </p15:guide>
        <p15:guide id="6" orient="horz" pos="756" userDrawn="1">
          <p15:clr>
            <a:srgbClr val="A4A3A4"/>
          </p15:clr>
        </p15:guide>
        <p15:guide id="7" orient="horz" pos="877" userDrawn="1">
          <p15:clr>
            <a:srgbClr val="A4A3A4"/>
          </p15:clr>
        </p15:guide>
        <p15:guide id="8" orient="horz" pos="1969" userDrawn="1">
          <p15:clr>
            <a:srgbClr val="A4A3A4"/>
          </p15:clr>
        </p15:guide>
        <p15:guide id="9" pos="3141" userDrawn="1">
          <p15:clr>
            <a:srgbClr val="A4A3A4"/>
          </p15:clr>
        </p15:guide>
        <p15:guide id="10" pos="2110" userDrawn="1">
          <p15:clr>
            <a:srgbClr val="A4A3A4"/>
          </p15:clr>
        </p15:guide>
        <p15:guide id="11" pos="106" userDrawn="1">
          <p15:clr>
            <a:srgbClr val="A4A3A4"/>
          </p15:clr>
        </p15:guide>
        <p15:guide id="12" pos="5200" userDrawn="1">
          <p15:clr>
            <a:srgbClr val="A4A3A4"/>
          </p15:clr>
        </p15:guide>
        <p15:guide id="13" pos="1083" userDrawn="1">
          <p15:clr>
            <a:srgbClr val="A4A3A4"/>
          </p15:clr>
        </p15:guide>
        <p15:guide id="14" pos="4228" userDrawn="1">
          <p15:clr>
            <a:srgbClr val="A4A3A4"/>
          </p15:clr>
        </p15:guide>
        <p15:guide id="15" pos="1137" userDrawn="1">
          <p15:clr>
            <a:srgbClr val="A4A3A4"/>
          </p15:clr>
        </p15:guide>
        <p15:guide id="16" pos="216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ggon" initials="sc" lastIdx="22" clrIdx="0"/>
  <p:cmAuthor id="1" name="Caitlin Fitzgerald" initials="CF" lastIdx="51" clrIdx="1">
    <p:extLst>
      <p:ext uri="{19B8F6BF-5375-455C-9EA6-DF929625EA0E}">
        <p15:presenceInfo xmlns:p15="http://schemas.microsoft.com/office/powerpoint/2012/main" userId="S-1-5-21-124525095-708259637-1543119021-1399528" providerId="AD"/>
      </p:ext>
    </p:extLst>
  </p:cmAuthor>
  <p:cmAuthor id="2" name="Marcelle Amelia (Entirenet)" initials="MA(" lastIdx="29" clrIdx="2">
    <p:extLst>
      <p:ext uri="{19B8F6BF-5375-455C-9EA6-DF929625EA0E}">
        <p15:presenceInfo xmlns:p15="http://schemas.microsoft.com/office/powerpoint/2012/main" userId="S-1-5-21-2127521184-1604012920-1887927527-16332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343231"/>
    <a:srgbClr val="009E49"/>
    <a:srgbClr val="00A651"/>
    <a:srgbClr val="25A652"/>
    <a:srgbClr val="FF8C00"/>
    <a:srgbClr val="BAD80A"/>
    <a:srgbClr val="68217A"/>
    <a:srgbClr val="EC008C"/>
    <a:srgbClr val="E81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46" autoAdjust="0"/>
    <p:restoredTop sz="91531" autoAdjust="0"/>
  </p:normalViewPr>
  <p:slideViewPr>
    <p:cSldViewPr snapToGrid="0">
      <p:cViewPr varScale="1">
        <p:scale>
          <a:sx n="99" d="100"/>
          <a:sy n="99" d="100"/>
        </p:scale>
        <p:origin x="485" y="82"/>
      </p:cViewPr>
      <p:guideLst>
        <p:guide orient="horz" pos="122"/>
        <p:guide orient="horz" pos="3460"/>
        <p:guide orient="horz" pos="1913"/>
        <p:guide orient="horz" pos="2957"/>
        <p:guide orient="horz" pos="3006"/>
        <p:guide orient="horz" pos="756"/>
        <p:guide orient="horz" pos="877"/>
        <p:guide orient="horz" pos="1969"/>
        <p:guide pos="3141"/>
        <p:guide pos="2110"/>
        <p:guide pos="106"/>
        <p:guide pos="5200"/>
        <p:guide pos="1083"/>
        <p:guide pos="4228"/>
        <p:guide pos="1137"/>
        <p:guide pos="21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120" d="100"/>
          <a:sy n="120" d="100"/>
        </p:scale>
        <p:origin x="-1123" y="10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6/26/2017</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a:latin typeface="Segoe UI" pitchFamily="34" charset="0"/>
                <a:ea typeface="Segoe UI" pitchFamily="34" charset="0"/>
                <a:cs typeface="Segoe UI" pitchFamily="34" charset="0"/>
              </a:rPr>
              <a:t>&lt;Event Name&gt;</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6/26/2017</a:t>
            </a:fld>
            <a:endParaRPr lang="en-US" dirty="0"/>
          </a:p>
        </p:txBody>
      </p:sp>
      <p:sp>
        <p:nvSpPr>
          <p:cNvPr id="4" name="Slide Image Placeholder 3"/>
          <p:cNvSpPr>
            <a:spLocks noGrp="1" noRot="1" noChangeAspect="1"/>
          </p:cNvSpPr>
          <p:nvPr>
            <p:ph type="sldImg" idx="2"/>
          </p:nvPr>
        </p:nvSpPr>
        <p:spPr>
          <a:xfrm>
            <a:off x="398463" y="685800"/>
            <a:ext cx="60610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a:latin typeface="Segoe UI" pitchFamily="34" charset="0"/>
                <a:ea typeface="Segoe UI" pitchFamily="34" charset="0"/>
                <a:cs typeface="Segoe UI" pitchFamily="34" charset="0"/>
              </a:rPr>
              <a:t>&lt;Event Name&gt;</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ftr="0" dt="0"/>
  <p:notesStyle>
    <a:lvl1pPr marL="0" algn="l" defTabSz="755833" rtl="0" eaLnBrk="1" latinLnBrk="0" hangingPunct="1">
      <a:lnSpc>
        <a:spcPct val="90000"/>
      </a:lnSpc>
      <a:spcAft>
        <a:spcPts val="275"/>
      </a:spcAft>
      <a:defRPr sz="745" kern="1200">
        <a:solidFill>
          <a:schemeClr val="tx1"/>
        </a:solidFill>
        <a:latin typeface="Segoe UI" pitchFamily="34" charset="0"/>
        <a:ea typeface="+mn-ea"/>
        <a:cs typeface="+mn-cs"/>
      </a:defRPr>
    </a:lvl1pPr>
    <a:lvl2pPr marL="176055" indent="-87481" algn="l" defTabSz="755833" rtl="0" eaLnBrk="1" latinLnBrk="0" hangingPunct="1">
      <a:lnSpc>
        <a:spcPct val="90000"/>
      </a:lnSpc>
      <a:spcAft>
        <a:spcPts val="275"/>
      </a:spcAft>
      <a:buFont typeface="Arial" pitchFamily="34" charset="0"/>
      <a:buChar char="•"/>
      <a:defRPr sz="745" kern="1200">
        <a:solidFill>
          <a:schemeClr val="tx1"/>
        </a:solidFill>
        <a:latin typeface="Segoe UI" pitchFamily="34" charset="0"/>
        <a:ea typeface="+mn-ea"/>
        <a:cs typeface="+mn-cs"/>
      </a:defRPr>
    </a:lvl2pPr>
    <a:lvl3pPr marL="271190" indent="-95136" algn="l" defTabSz="755833" rtl="0" eaLnBrk="1" latinLnBrk="0" hangingPunct="1">
      <a:lnSpc>
        <a:spcPct val="90000"/>
      </a:lnSpc>
      <a:spcAft>
        <a:spcPts val="275"/>
      </a:spcAft>
      <a:buFont typeface="Arial" pitchFamily="34" charset="0"/>
      <a:buChar char="•"/>
      <a:defRPr sz="745" kern="1200">
        <a:solidFill>
          <a:schemeClr val="tx1"/>
        </a:solidFill>
        <a:latin typeface="Segoe UI" pitchFamily="34" charset="0"/>
        <a:ea typeface="+mn-ea"/>
        <a:cs typeface="+mn-cs"/>
      </a:defRPr>
    </a:lvl3pPr>
    <a:lvl4pPr marL="399131" indent="-121380" algn="l" defTabSz="755833" rtl="0" eaLnBrk="1" latinLnBrk="0" hangingPunct="1">
      <a:lnSpc>
        <a:spcPct val="90000"/>
      </a:lnSpc>
      <a:spcAft>
        <a:spcPts val="275"/>
      </a:spcAft>
      <a:buFont typeface="Arial" pitchFamily="34" charset="0"/>
      <a:buChar char="•"/>
      <a:defRPr sz="745" kern="1200">
        <a:solidFill>
          <a:schemeClr val="tx1"/>
        </a:solidFill>
        <a:latin typeface="Segoe UI" pitchFamily="34" charset="0"/>
        <a:ea typeface="+mn-ea"/>
        <a:cs typeface="+mn-cs"/>
      </a:defRPr>
    </a:lvl4pPr>
    <a:lvl5pPr marL="508481" indent="-95136" algn="l" defTabSz="755833" rtl="0" eaLnBrk="1" latinLnBrk="0" hangingPunct="1">
      <a:lnSpc>
        <a:spcPct val="90000"/>
      </a:lnSpc>
      <a:spcAft>
        <a:spcPts val="275"/>
      </a:spcAft>
      <a:buFont typeface="Arial" pitchFamily="34" charset="0"/>
      <a:buChar char="•"/>
      <a:defRPr sz="745" kern="1200">
        <a:solidFill>
          <a:schemeClr val="tx1"/>
        </a:solidFill>
        <a:latin typeface="Segoe UI" pitchFamily="34" charset="0"/>
        <a:ea typeface="+mn-ea"/>
        <a:cs typeface="+mn-cs"/>
      </a:defRPr>
    </a:lvl5pPr>
    <a:lvl6pPr marL="1889582" algn="l" defTabSz="755833" rtl="0" eaLnBrk="1" latinLnBrk="0" hangingPunct="1">
      <a:defRPr sz="992" kern="1200">
        <a:solidFill>
          <a:schemeClr val="tx1"/>
        </a:solidFill>
        <a:latin typeface="+mn-lt"/>
        <a:ea typeface="+mn-ea"/>
        <a:cs typeface="+mn-cs"/>
      </a:defRPr>
    </a:lvl6pPr>
    <a:lvl7pPr marL="2267498" algn="l" defTabSz="755833" rtl="0" eaLnBrk="1" latinLnBrk="0" hangingPunct="1">
      <a:defRPr sz="992" kern="1200">
        <a:solidFill>
          <a:schemeClr val="tx1"/>
        </a:solidFill>
        <a:latin typeface="+mn-lt"/>
        <a:ea typeface="+mn-ea"/>
        <a:cs typeface="+mn-cs"/>
      </a:defRPr>
    </a:lvl7pPr>
    <a:lvl8pPr marL="2645415" algn="l" defTabSz="755833" rtl="0" eaLnBrk="1" latinLnBrk="0" hangingPunct="1">
      <a:defRPr sz="992" kern="1200">
        <a:solidFill>
          <a:schemeClr val="tx1"/>
        </a:solidFill>
        <a:latin typeface="+mn-lt"/>
        <a:ea typeface="+mn-ea"/>
        <a:cs typeface="+mn-cs"/>
      </a:defRPr>
    </a:lvl8pPr>
    <a:lvl9pPr marL="3023332" algn="l" defTabSz="755833" rtl="0" eaLnBrk="1" latinLnBrk="0" hangingPunct="1">
      <a:defRPr sz="9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648013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55429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7923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25855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57205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0384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07089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5306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3965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98902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28947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73064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539354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158584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62442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43812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101508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990010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248711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410423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526689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80719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034073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767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348717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873572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353087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43998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060373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934467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1252080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694027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81869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0543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16443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21218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29092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58653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278694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microsoft.com/itshowcas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Group Small">
    <p:spTree>
      <p:nvGrpSpPr>
        <p:cNvPr id="1" name=""/>
        <p:cNvGrpSpPr/>
        <p:nvPr/>
      </p:nvGrpSpPr>
      <p:grpSpPr>
        <a:xfrm>
          <a:off x="0" y="0"/>
          <a:ext cx="0" cy="0"/>
          <a:chOff x="0" y="0"/>
          <a:chExt cx="0" cy="0"/>
        </a:xfrm>
      </p:grpSpPr>
      <p:pic>
        <p:nvPicPr>
          <p:cNvPr id="16" name="Picture Placeholder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15" y="742"/>
            <a:ext cx="10053371" cy="5686531"/>
          </a:xfrm>
          <a:prstGeom prst="rect">
            <a:avLst/>
          </a:prstGeom>
        </p:spPr>
      </p:pic>
      <p:sp>
        <p:nvSpPr>
          <p:cNvPr id="2" name="Rectangle 1"/>
          <p:cNvSpPr/>
          <p:nvPr userDrawn="1"/>
        </p:nvSpPr>
        <p:spPr bwMode="auto">
          <a:xfrm>
            <a:off x="4395229" y="0"/>
            <a:ext cx="5663171" cy="23790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descr="MSFT_logo_rgb_C-Wht.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6486" y="4996984"/>
            <a:ext cx="1601640" cy="5922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94667" y="353533"/>
            <a:ext cx="1907437" cy="358663"/>
          </a:xfrm>
          <a:prstGeom prst="rect">
            <a:avLst/>
          </a:prstGeom>
        </p:spPr>
      </p:pic>
      <p:sp>
        <p:nvSpPr>
          <p:cNvPr id="9" name="Text Placeholder 8"/>
          <p:cNvSpPr>
            <a:spLocks noGrp="1"/>
          </p:cNvSpPr>
          <p:nvPr>
            <p:ph type="body" sz="quarter" idx="10" hasCustomPrompt="1"/>
          </p:nvPr>
        </p:nvSpPr>
        <p:spPr>
          <a:xfrm>
            <a:off x="4395788" y="0"/>
            <a:ext cx="5662612" cy="2379663"/>
          </a:xfrm>
        </p:spPr>
        <p:txBody>
          <a:bodyPr lIns="182880" tIns="182880" rIns="274320" bIns="182880" anchor="b" anchorCtr="0"/>
          <a:lstStyle>
            <a:lvl1pPr marL="0" indent="0">
              <a:buNone/>
              <a:defRPr sz="3300">
                <a:solidFill>
                  <a:schemeClr val="bg1"/>
                </a:solidFill>
              </a:defRPr>
            </a:lvl1pPr>
            <a:lvl2pPr marL="0" indent="0">
              <a:buNone/>
              <a:defRPr sz="1600">
                <a:solidFill>
                  <a:schemeClr val="bg1"/>
                </a:solidFill>
              </a:defRPr>
            </a:lvl2pPr>
          </a:lstStyle>
          <a:p>
            <a:pPr lvl="0"/>
            <a:r>
              <a:rPr lang="en-US" dirty="0"/>
              <a:t>Title</a:t>
            </a:r>
          </a:p>
          <a:p>
            <a:pPr lvl="1"/>
            <a:r>
              <a:rPr lang="en-US" dirty="0"/>
              <a:t>Subtitle</a:t>
            </a:r>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Non-bulleted text w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22125" y="758955"/>
            <a:ext cx="4805418" cy="4709157"/>
          </a:xfrm>
          <a:prstGeom prst="rect">
            <a:avLst/>
          </a:prstGeom>
        </p:spPr>
        <p:txBody>
          <a:bodyPr wrap="square">
            <a:noAutofit/>
          </a:bodyPr>
          <a:lstStyle>
            <a:lvl1pPr marL="0" indent="0">
              <a:spcBef>
                <a:spcPts val="989"/>
              </a:spcBef>
              <a:buClr>
                <a:schemeClr val="tx1"/>
              </a:buClr>
              <a:buFont typeface="Wingdings" pitchFamily="2" charset="2"/>
              <a:buNone/>
              <a:defRPr sz="2400"/>
            </a:lvl1pPr>
            <a:lvl2pPr marL="0" indent="0">
              <a:buNone/>
              <a:defRPr sz="18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2"/>
          </p:nvPr>
        </p:nvSpPr>
        <p:spPr>
          <a:xfrm>
            <a:off x="5029200" y="758953"/>
            <a:ext cx="4807336" cy="4709159"/>
          </a:xfrm>
          <a:prstGeom prst="rect">
            <a:avLst/>
          </a:prstGeom>
        </p:spPr>
        <p:txBody>
          <a:bodyPr>
            <a:noAutofit/>
          </a:bodyPr>
          <a:lstStyle/>
          <a:p>
            <a:r>
              <a:rPr lang="en-US" dirty="0"/>
              <a:t>Click icon to add picture</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25098823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w Left Picture">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222127" y="758954"/>
            <a:ext cx="4807074" cy="4709158"/>
          </a:xfrm>
          <a:prstGeom prst="rect">
            <a:avLst/>
          </a:prstGeom>
        </p:spPr>
        <p:txBody>
          <a:bodyPr>
            <a:noAutofit/>
          </a:bodyPr>
          <a:lstStyle/>
          <a:p>
            <a:r>
              <a:rPr lang="en-US" dirty="0"/>
              <a:t>Click icon to add picture</a:t>
            </a:r>
          </a:p>
        </p:txBody>
      </p:sp>
      <p:sp>
        <p:nvSpPr>
          <p:cNvPr id="4" name="Text Placeholder 3"/>
          <p:cNvSpPr>
            <a:spLocks noGrp="1"/>
          </p:cNvSpPr>
          <p:nvPr>
            <p:ph type="body" sz="quarter" idx="10"/>
          </p:nvPr>
        </p:nvSpPr>
        <p:spPr>
          <a:xfrm>
            <a:off x="5029200" y="758954"/>
            <a:ext cx="4808994" cy="4709158"/>
          </a:xfrm>
          <a:prstGeom prst="rect">
            <a:avLst/>
          </a:prstGeom>
        </p:spPr>
        <p:txBody>
          <a:bodyPr wrap="square">
            <a:noAutofit/>
          </a:bodyPr>
          <a:lstStyle>
            <a:lvl1pPr marL="0" indent="0">
              <a:spcBef>
                <a:spcPts val="989"/>
              </a:spcBef>
              <a:buClr>
                <a:schemeClr val="tx1"/>
              </a:buClr>
              <a:buFont typeface="Wingdings" pitchFamily="2" charset="2"/>
              <a:buNone/>
              <a:defRPr sz="2400"/>
            </a:lvl1pPr>
            <a:lvl2pPr marL="0" indent="0">
              <a:buNone/>
              <a:defRPr sz="18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22125" y="274037"/>
            <a:ext cx="9616068" cy="484916"/>
          </a:xfrm>
        </p:spPr>
        <p:txBody>
          <a:bodyPr/>
          <a:lstStyle/>
          <a:p>
            <a:r>
              <a:rPr lang="en-US"/>
              <a:t>Click to edit Master title style</a:t>
            </a:r>
            <a:endParaRPr lang="en-US" dirty="0"/>
          </a:p>
        </p:txBody>
      </p:sp>
      <p:sp>
        <p:nvSpPr>
          <p:cNvPr id="9"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0"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41499113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3"/>
          <p:cNvSpPr>
            <a:spLocks noGrp="1"/>
          </p:cNvSpPr>
          <p:nvPr>
            <p:ph type="body" sz="quarter" idx="10"/>
          </p:nvPr>
        </p:nvSpPr>
        <p:spPr>
          <a:xfrm>
            <a:off x="222124" y="758952"/>
            <a:ext cx="4805163" cy="4709159"/>
          </a:xfrm>
          <a:prstGeom prst="rect">
            <a:avLst/>
          </a:prstGeom>
        </p:spPr>
        <p:txBody>
          <a:bodyPr wrap="square">
            <a:noAutofit/>
          </a:bodyPr>
          <a:lstStyle>
            <a:lvl1pPr marL="232077" indent="-232077">
              <a:spcBef>
                <a:spcPts val="989"/>
              </a:spcBef>
              <a:buClr>
                <a:schemeClr val="tx2"/>
              </a:buClr>
              <a:buFont typeface="Arial" pitchFamily="34" charset="0"/>
              <a:buChar char="•"/>
              <a:defRPr sz="2400">
                <a:solidFill>
                  <a:schemeClr val="tx2"/>
                </a:solidFill>
              </a:defRPr>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5027287" y="758952"/>
            <a:ext cx="4808994" cy="4709159"/>
          </a:xfrm>
          <a:prstGeom prst="rect">
            <a:avLst/>
          </a:prstGeom>
        </p:spPr>
        <p:txBody>
          <a:bodyPr wrap="square">
            <a:noAutofit/>
          </a:bodyPr>
          <a:lstStyle>
            <a:lvl1pPr marL="232077" indent="-232077">
              <a:spcBef>
                <a:spcPts val="989"/>
              </a:spcBef>
              <a:buClr>
                <a:schemeClr val="tx2"/>
              </a:buClr>
              <a:buFont typeface="Arial" pitchFamily="34" charset="0"/>
              <a:buChar char="•"/>
              <a:defRPr sz="2400">
                <a:solidFill>
                  <a:schemeClr val="tx2"/>
                </a:solidFill>
              </a:defRPr>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0"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3784994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w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22125" y="758951"/>
            <a:ext cx="4805418" cy="4709159"/>
          </a:xfrm>
          <a:prstGeom prst="rect">
            <a:avLst/>
          </a:prstGeom>
        </p:spPr>
        <p:txBody>
          <a:bodyPr wrap="square">
            <a:noAutofit/>
          </a:bodyPr>
          <a:lstStyle>
            <a:lvl1pPr marL="232077" indent="-182880">
              <a:spcBef>
                <a:spcPts val="400"/>
              </a:spcBef>
              <a:buClr>
                <a:schemeClr val="tx2"/>
              </a:buClr>
              <a:buFont typeface="Arial" pitchFamily="34" charset="0"/>
              <a:buChar char="•"/>
              <a:defRPr sz="2400">
                <a:solidFill>
                  <a:schemeClr val="tx2"/>
                </a:solidFill>
              </a:defRPr>
            </a:lvl1pPr>
            <a:lvl2pPr marL="429010" indent="-182880">
              <a:spcBef>
                <a:spcPts val="400"/>
              </a:spcBef>
              <a:defRPr sz="1800"/>
            </a:lvl2pPr>
            <a:lvl3pPr marL="565039" indent="-182880">
              <a:spcBef>
                <a:spcPts val="400"/>
              </a:spcBef>
              <a:tabLst/>
              <a:defRPr sz="1600"/>
            </a:lvl3pPr>
            <a:lvl4pPr marL="711529" indent="-182880">
              <a:spcBef>
                <a:spcPts val="400"/>
              </a:spcBef>
              <a:defRPr/>
            </a:lvl4pPr>
            <a:lvl5pPr marL="847558" indent="-182880">
              <a:spcBef>
                <a:spcPts val="400"/>
              </a:spcBef>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2"/>
          </p:nvPr>
        </p:nvSpPr>
        <p:spPr>
          <a:xfrm>
            <a:off x="5029200" y="758953"/>
            <a:ext cx="4807336" cy="4709158"/>
          </a:xfrm>
          <a:prstGeom prst="rect">
            <a:avLst/>
          </a:prstGeom>
        </p:spPr>
        <p:txBody>
          <a:bodyPr>
            <a:noAutofit/>
          </a:bodyPr>
          <a:lstStyle/>
          <a:p>
            <a:r>
              <a:rPr lang="en-US" dirty="0"/>
              <a:t>Click icon to add picture</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10111086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w Left Picture">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222125" y="758953"/>
            <a:ext cx="4819001" cy="4709157"/>
          </a:xfrm>
          <a:prstGeom prst="rect">
            <a:avLst/>
          </a:prstGeom>
        </p:spPr>
        <p:txBody>
          <a:bodyPr>
            <a:noAutofit/>
          </a:bodyPr>
          <a:lstStyle/>
          <a:p>
            <a:r>
              <a:rPr lang="en-US" dirty="0"/>
              <a:t>Click icon to add picture</a:t>
            </a:r>
          </a:p>
        </p:txBody>
      </p:sp>
      <p:sp>
        <p:nvSpPr>
          <p:cNvPr id="2" name="Title 1"/>
          <p:cNvSpPr>
            <a:spLocks noGrp="1"/>
          </p:cNvSpPr>
          <p:nvPr>
            <p:ph type="title"/>
          </p:nvPr>
        </p:nvSpPr>
        <p:spPr>
          <a:xfrm>
            <a:off x="222125" y="274037"/>
            <a:ext cx="9616068" cy="484916"/>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029200" y="758952"/>
            <a:ext cx="4851495" cy="4709158"/>
          </a:xfrm>
          <a:prstGeom prst="rect">
            <a:avLst/>
          </a:prstGeom>
        </p:spPr>
        <p:txBody>
          <a:bodyPr wrap="square">
            <a:noAutofit/>
          </a:bodyPr>
          <a:lstStyle>
            <a:lvl1pPr marL="232077" indent="-232077">
              <a:spcBef>
                <a:spcPts val="989"/>
              </a:spcBef>
              <a:buClr>
                <a:schemeClr val="tx2"/>
              </a:buClr>
              <a:buFont typeface="Arial" pitchFamily="34" charset="0"/>
              <a:buChar char="•"/>
              <a:defRPr sz="2400">
                <a:solidFill>
                  <a:schemeClr val="tx2"/>
                </a:solidFill>
              </a:defRPr>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6975172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3"/>
          <p:cNvSpPr>
            <a:spLocks noGrp="1"/>
          </p:cNvSpPr>
          <p:nvPr>
            <p:ph type="body" sz="quarter" idx="10"/>
          </p:nvPr>
        </p:nvSpPr>
        <p:spPr>
          <a:xfrm>
            <a:off x="222124" y="758950"/>
            <a:ext cx="4805163" cy="4709160"/>
          </a:xfrm>
          <a:prstGeom prst="rect">
            <a:avLst/>
          </a:prstGeom>
        </p:spPr>
        <p:txBody>
          <a:bodyPr wrap="square">
            <a:noAutofit/>
          </a:bodyPr>
          <a:lstStyle>
            <a:lvl1pPr marL="232077" indent="-232077">
              <a:spcBef>
                <a:spcPts val="989"/>
              </a:spcBef>
              <a:buClr>
                <a:schemeClr val="tx1"/>
              </a:buClr>
              <a:buFont typeface="Arial" pitchFamily="34" charset="0"/>
              <a:buChar char="•"/>
              <a:defRPr sz="2400"/>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5029200" y="758950"/>
            <a:ext cx="4807081" cy="4709160"/>
          </a:xfrm>
          <a:prstGeom prst="rect">
            <a:avLst/>
          </a:prstGeom>
        </p:spPr>
        <p:txBody>
          <a:bodyPr wrap="square">
            <a:noAutofit/>
          </a:bodyPr>
          <a:lstStyle>
            <a:lvl1pPr marL="232077" indent="-232077">
              <a:spcBef>
                <a:spcPts val="989"/>
              </a:spcBef>
              <a:buClr>
                <a:schemeClr val="tx1"/>
              </a:buClr>
              <a:buFont typeface="Arial" pitchFamily="34" charset="0"/>
              <a:buChar char="•"/>
              <a:defRPr sz="2400"/>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0"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17671191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w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22125" y="758953"/>
            <a:ext cx="4805418" cy="4709157"/>
          </a:xfrm>
          <a:prstGeom prst="rect">
            <a:avLst/>
          </a:prstGeom>
        </p:spPr>
        <p:txBody>
          <a:bodyPr wrap="square">
            <a:noAutofit/>
          </a:bodyPr>
          <a:lstStyle>
            <a:lvl1pPr marL="232077" indent="-232077">
              <a:spcBef>
                <a:spcPts val="989"/>
              </a:spcBef>
              <a:buClr>
                <a:schemeClr val="tx1"/>
              </a:buClr>
              <a:buFont typeface="Arial" pitchFamily="34" charset="0"/>
              <a:buChar char="•"/>
              <a:defRPr sz="2400"/>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1"/>
          </p:nvPr>
        </p:nvSpPr>
        <p:spPr>
          <a:xfrm>
            <a:off x="5029200" y="758953"/>
            <a:ext cx="4807336" cy="4709157"/>
          </a:xfrm>
          <a:prstGeom prst="rect">
            <a:avLst/>
          </a:prstGeom>
        </p:spPr>
        <p:txBody>
          <a:bodyPr>
            <a:noAutofit/>
          </a:bodyPr>
          <a:lstStyle/>
          <a:p>
            <a:r>
              <a:rPr lang="en-US" dirty="0"/>
              <a:t>Click icon to add picture</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7554677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w Left Picture">
    <p:spTree>
      <p:nvGrpSpPr>
        <p:cNvPr id="1" name=""/>
        <p:cNvGrpSpPr/>
        <p:nvPr/>
      </p:nvGrpSpPr>
      <p:grpSpPr>
        <a:xfrm>
          <a:off x="0" y="0"/>
          <a:ext cx="0" cy="0"/>
          <a:chOff x="0" y="0"/>
          <a:chExt cx="0" cy="0"/>
        </a:xfrm>
      </p:grpSpPr>
      <p:sp>
        <p:nvSpPr>
          <p:cNvPr id="6" name="Picture Placeholder 7"/>
          <p:cNvSpPr>
            <a:spLocks noGrp="1"/>
          </p:cNvSpPr>
          <p:nvPr>
            <p:ph type="pic" sz="quarter" idx="11"/>
          </p:nvPr>
        </p:nvSpPr>
        <p:spPr>
          <a:xfrm>
            <a:off x="222125" y="758952"/>
            <a:ext cx="4807076" cy="4709158"/>
          </a:xfrm>
          <a:prstGeom prst="rect">
            <a:avLst/>
          </a:prstGeom>
        </p:spPr>
        <p:txBody>
          <a:bodyPr>
            <a:noAutofit/>
          </a:bodyPr>
          <a:lstStyle/>
          <a:p>
            <a:r>
              <a:rPr lang="en-US" dirty="0"/>
              <a:t>Click icon to add picture</a:t>
            </a:r>
          </a:p>
        </p:txBody>
      </p:sp>
      <p:sp>
        <p:nvSpPr>
          <p:cNvPr id="2" name="Title 1"/>
          <p:cNvSpPr>
            <a:spLocks noGrp="1"/>
          </p:cNvSpPr>
          <p:nvPr>
            <p:ph type="title"/>
          </p:nvPr>
        </p:nvSpPr>
        <p:spPr>
          <a:xfrm>
            <a:off x="222125" y="274037"/>
            <a:ext cx="9616068" cy="484914"/>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029200" y="758952"/>
            <a:ext cx="4808994" cy="4709158"/>
          </a:xfrm>
          <a:prstGeom prst="rect">
            <a:avLst/>
          </a:prstGeom>
        </p:spPr>
        <p:txBody>
          <a:bodyPr wrap="square">
            <a:noAutofit/>
          </a:bodyPr>
          <a:lstStyle>
            <a:lvl1pPr marL="232077" indent="-232077">
              <a:spcBef>
                <a:spcPts val="989"/>
              </a:spcBef>
              <a:buClr>
                <a:schemeClr val="tx1"/>
              </a:buClr>
              <a:buFont typeface="Arial" pitchFamily="34" charset="0"/>
              <a:buChar char="•"/>
              <a:defRPr sz="2400"/>
            </a:lvl1pPr>
            <a:lvl2pPr marL="429010" indent="-188347">
              <a:defRPr sz="1800"/>
            </a:lvl2pPr>
            <a:lvl3pPr marL="565039" indent="-136027">
              <a:tabLst/>
              <a:defRPr sz="1600"/>
            </a:lvl3pPr>
            <a:lvl4pPr marL="711529" indent="-146492">
              <a:defRPr/>
            </a:lvl4pPr>
            <a:lvl5pPr marL="847558" indent="-13602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29416759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6"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16950150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222124" y="1784435"/>
            <a:ext cx="4695433" cy="2449238"/>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10" name="Text Placeholder 3"/>
          <p:cNvSpPr>
            <a:spLocks noGrp="1"/>
          </p:cNvSpPr>
          <p:nvPr>
            <p:ph type="body" sz="quarter" idx="11"/>
          </p:nvPr>
        </p:nvSpPr>
        <p:spPr>
          <a:xfrm>
            <a:off x="5138928" y="1784435"/>
            <a:ext cx="4697353" cy="2449238"/>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6" name="Text Placeholder 5"/>
          <p:cNvSpPr>
            <a:spLocks noGrp="1"/>
          </p:cNvSpPr>
          <p:nvPr>
            <p:ph type="body" sz="quarter" idx="13"/>
          </p:nvPr>
        </p:nvSpPr>
        <p:spPr>
          <a:xfrm>
            <a:off x="222123" y="4242819"/>
            <a:ext cx="9614156" cy="1025481"/>
          </a:xfrm>
          <a:prstGeom prst="rect">
            <a:avLst/>
          </a:prstGeom>
        </p:spPr>
        <p:txBody>
          <a:bodyPr>
            <a:noAutofit/>
          </a:bodyPr>
          <a:lstStyle>
            <a:lvl1pPr marL="0" indent="0">
              <a:buNone/>
              <a:defRPr sz="12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11"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2"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22123" y="758953"/>
            <a:ext cx="9614156" cy="4709156"/>
          </a:xfrm>
          <a:prstGeom prst="rect">
            <a:avLst/>
          </a:prstGeom>
        </p:spPr>
        <p:txBody>
          <a:bodyPr>
            <a:noAutofit/>
          </a:bodyPr>
          <a:lstStyle>
            <a:lvl1pPr marL="0" indent="0">
              <a:lnSpc>
                <a:spcPct val="90000"/>
              </a:lnSpc>
              <a:buNone/>
              <a:defRPr sz="2400">
                <a:solidFill>
                  <a:schemeClr val="tx2"/>
                </a:solidFill>
              </a:defRPr>
            </a:lvl1pPr>
            <a:lvl2pPr marL="0" indent="0">
              <a:lnSpc>
                <a:spcPct val="90000"/>
              </a:lnSpc>
              <a:buFontTx/>
              <a:buNone/>
              <a:defRPr sz="1800"/>
            </a:lvl2pPr>
            <a:lvl3pPr marL="184636" indent="0">
              <a:lnSpc>
                <a:spcPct val="90000"/>
              </a:lnSpc>
              <a:buNone/>
              <a:defRPr sz="1600"/>
            </a:lvl3pPr>
            <a:lvl4pPr marL="369270" indent="0">
              <a:lnSpc>
                <a:spcPct val="90000"/>
              </a:lnSpc>
              <a:buNone/>
              <a:defRPr sz="1400"/>
            </a:lvl4pPr>
            <a:lvl5pPr marL="553904" indent="0">
              <a:lnSpc>
                <a:spcPct val="90000"/>
              </a:lnSpc>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5"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294535117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222124" y="4050792"/>
            <a:ext cx="4697345" cy="1217507"/>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10" name="Text Placeholder 3"/>
          <p:cNvSpPr>
            <a:spLocks noGrp="1"/>
          </p:cNvSpPr>
          <p:nvPr>
            <p:ph type="body" sz="quarter" idx="11"/>
          </p:nvPr>
        </p:nvSpPr>
        <p:spPr>
          <a:xfrm>
            <a:off x="5138928" y="4050792"/>
            <a:ext cx="4697353" cy="1217507"/>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6" name="Text Placeholder 5"/>
          <p:cNvSpPr>
            <a:spLocks noGrp="1"/>
          </p:cNvSpPr>
          <p:nvPr>
            <p:ph type="body" sz="quarter" idx="13"/>
          </p:nvPr>
        </p:nvSpPr>
        <p:spPr>
          <a:xfrm>
            <a:off x="222124" y="1783757"/>
            <a:ext cx="4697346" cy="225721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text styles</a:t>
            </a:r>
          </a:p>
        </p:txBody>
      </p:sp>
      <p:sp>
        <p:nvSpPr>
          <p:cNvPr id="7" name="Picture Placeholder 7"/>
          <p:cNvSpPr>
            <a:spLocks noGrp="1"/>
          </p:cNvSpPr>
          <p:nvPr>
            <p:ph type="pic" sz="quarter" idx="14"/>
          </p:nvPr>
        </p:nvSpPr>
        <p:spPr>
          <a:xfrm>
            <a:off x="5138925" y="1783757"/>
            <a:ext cx="4697354" cy="2267711"/>
          </a:xfrm>
          <a:prstGeom prst="rect">
            <a:avLst/>
          </a:prstGeom>
        </p:spPr>
        <p:txBody>
          <a:bodyPr>
            <a:noAutofit/>
          </a:bodyPr>
          <a:lstStyle/>
          <a:p>
            <a:r>
              <a:rPr lang="en-US" dirty="0"/>
              <a:t>Click icon to add picture</a:t>
            </a:r>
          </a:p>
        </p:txBody>
      </p:sp>
      <p:sp>
        <p:nvSpPr>
          <p:cNvPr id="12"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3"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222124" y="3016164"/>
            <a:ext cx="4697347" cy="1217507"/>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10" name="Text Placeholder 3"/>
          <p:cNvSpPr>
            <a:spLocks noGrp="1"/>
          </p:cNvSpPr>
          <p:nvPr>
            <p:ph type="body" sz="quarter" idx="11"/>
          </p:nvPr>
        </p:nvSpPr>
        <p:spPr>
          <a:xfrm>
            <a:off x="5138928" y="3016164"/>
            <a:ext cx="4697353" cy="1217507"/>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6" name="Text Placeholder 5"/>
          <p:cNvSpPr>
            <a:spLocks noGrp="1"/>
          </p:cNvSpPr>
          <p:nvPr>
            <p:ph type="body" sz="quarter" idx="13"/>
          </p:nvPr>
        </p:nvSpPr>
        <p:spPr>
          <a:xfrm>
            <a:off x="222124" y="1784434"/>
            <a:ext cx="4697348" cy="1231730"/>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8" name="Text Placeholder 5"/>
          <p:cNvSpPr>
            <a:spLocks noGrp="1"/>
          </p:cNvSpPr>
          <p:nvPr>
            <p:ph type="body" sz="quarter" idx="14"/>
          </p:nvPr>
        </p:nvSpPr>
        <p:spPr>
          <a:xfrm>
            <a:off x="5138928" y="1784434"/>
            <a:ext cx="4697351" cy="1231730"/>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13"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4"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222124" y="1783080"/>
            <a:ext cx="4695433" cy="2267711"/>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7" name="Picture Placeholder 7"/>
          <p:cNvSpPr>
            <a:spLocks noGrp="1"/>
          </p:cNvSpPr>
          <p:nvPr>
            <p:ph type="pic" sz="quarter" idx="14"/>
          </p:nvPr>
        </p:nvSpPr>
        <p:spPr>
          <a:xfrm>
            <a:off x="5138928" y="1783080"/>
            <a:ext cx="4697351" cy="2267711"/>
          </a:xfrm>
          <a:prstGeom prst="rect">
            <a:avLst/>
          </a:prstGeom>
        </p:spPr>
        <p:txBody>
          <a:bodyPr>
            <a:noAutofit/>
          </a:bodyPr>
          <a:lstStyle/>
          <a:p>
            <a:r>
              <a:rPr lang="en-US" dirty="0"/>
              <a:t>Click icon to add picture</a:t>
            </a:r>
          </a:p>
        </p:txBody>
      </p:sp>
      <p:sp>
        <p:nvSpPr>
          <p:cNvPr id="10"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1"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222124" y="1783080"/>
            <a:ext cx="4695433" cy="2267711"/>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7" name="Picture Placeholder 7"/>
          <p:cNvSpPr>
            <a:spLocks noGrp="1"/>
          </p:cNvSpPr>
          <p:nvPr>
            <p:ph type="pic" sz="quarter" idx="14"/>
          </p:nvPr>
        </p:nvSpPr>
        <p:spPr>
          <a:xfrm>
            <a:off x="5138928" y="1783080"/>
            <a:ext cx="4697351" cy="2267711"/>
          </a:xfrm>
          <a:prstGeom prst="rect">
            <a:avLst/>
          </a:prstGeom>
        </p:spPr>
        <p:txBody>
          <a:bodyPr>
            <a:noAutofit/>
          </a:bodyPr>
          <a:lstStyle/>
          <a:p>
            <a:r>
              <a:rPr lang="en-US" dirty="0"/>
              <a:t>Click icon to add picture</a:t>
            </a:r>
          </a:p>
        </p:txBody>
      </p:sp>
      <p:sp>
        <p:nvSpPr>
          <p:cNvPr id="6" name="Text Placeholder 5"/>
          <p:cNvSpPr>
            <a:spLocks noGrp="1"/>
          </p:cNvSpPr>
          <p:nvPr>
            <p:ph type="body" sz="quarter" idx="15"/>
          </p:nvPr>
        </p:nvSpPr>
        <p:spPr>
          <a:xfrm>
            <a:off x="222123" y="4059935"/>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11"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2"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3"/>
          <p:cNvSpPr>
            <a:spLocks noGrp="1"/>
          </p:cNvSpPr>
          <p:nvPr>
            <p:ph type="body" sz="quarter" idx="11"/>
          </p:nvPr>
        </p:nvSpPr>
        <p:spPr>
          <a:xfrm>
            <a:off x="5138928" y="1344168"/>
            <a:ext cx="4697353" cy="1221566"/>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6" name="Text Placeholder 5"/>
          <p:cNvSpPr>
            <a:spLocks noGrp="1"/>
          </p:cNvSpPr>
          <p:nvPr>
            <p:ph type="body" sz="quarter" idx="13"/>
          </p:nvPr>
        </p:nvSpPr>
        <p:spPr>
          <a:xfrm>
            <a:off x="222123" y="1344168"/>
            <a:ext cx="4697349" cy="392413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8" name="Picture Placeholder 7"/>
          <p:cNvSpPr>
            <a:spLocks noGrp="1"/>
          </p:cNvSpPr>
          <p:nvPr>
            <p:ph type="pic" sz="quarter" idx="14"/>
          </p:nvPr>
        </p:nvSpPr>
        <p:spPr>
          <a:xfrm>
            <a:off x="5138928" y="2565734"/>
            <a:ext cx="4697351" cy="2702566"/>
          </a:xfrm>
          <a:prstGeom prst="rect">
            <a:avLst/>
          </a:prstGeom>
        </p:spPr>
        <p:txBody>
          <a:bodyPr>
            <a:noAutofit/>
          </a:bodyPr>
          <a:lstStyle/>
          <a:p>
            <a:r>
              <a:rPr lang="en-US" dirty="0"/>
              <a:t>Click icon to add picture</a:t>
            </a:r>
          </a:p>
        </p:txBody>
      </p:sp>
      <p:sp>
        <p:nvSpPr>
          <p:cNvPr id="11" name="Text Placeholder 5"/>
          <p:cNvSpPr>
            <a:spLocks noGrp="1"/>
          </p:cNvSpPr>
          <p:nvPr>
            <p:ph type="body" sz="quarter" idx="12"/>
          </p:nvPr>
        </p:nvSpPr>
        <p:spPr>
          <a:xfrm>
            <a:off x="222123" y="758953"/>
            <a:ext cx="9614156" cy="585215"/>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12"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3"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3"/>
          <p:cNvSpPr>
            <a:spLocks noGrp="1"/>
          </p:cNvSpPr>
          <p:nvPr>
            <p:ph type="body" sz="quarter" idx="11"/>
          </p:nvPr>
        </p:nvSpPr>
        <p:spPr>
          <a:xfrm>
            <a:off x="5138928" y="1344168"/>
            <a:ext cx="4697353" cy="1656420"/>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585215"/>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8" name="Picture Placeholder 7"/>
          <p:cNvSpPr>
            <a:spLocks noGrp="1"/>
          </p:cNvSpPr>
          <p:nvPr>
            <p:ph type="pic" sz="quarter" idx="14"/>
          </p:nvPr>
        </p:nvSpPr>
        <p:spPr>
          <a:xfrm>
            <a:off x="5138928" y="3000588"/>
            <a:ext cx="4697351" cy="2267711"/>
          </a:xfrm>
          <a:prstGeom prst="rect">
            <a:avLst/>
          </a:prstGeom>
        </p:spPr>
        <p:txBody>
          <a:bodyPr>
            <a:noAutofit/>
          </a:bodyPr>
          <a:lstStyle/>
          <a:p>
            <a:r>
              <a:rPr lang="en-US" dirty="0"/>
              <a:t>Click icon to add picture</a:t>
            </a:r>
          </a:p>
        </p:txBody>
      </p:sp>
      <p:sp>
        <p:nvSpPr>
          <p:cNvPr id="7" name="Text Placeholder 3"/>
          <p:cNvSpPr>
            <a:spLocks noGrp="1"/>
          </p:cNvSpPr>
          <p:nvPr>
            <p:ph type="body" sz="quarter" idx="15"/>
          </p:nvPr>
        </p:nvSpPr>
        <p:spPr>
          <a:xfrm>
            <a:off x="220208" y="1344168"/>
            <a:ext cx="4697349" cy="1656420"/>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12"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3"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2"/>
          </p:nvPr>
        </p:nvSpPr>
        <p:spPr>
          <a:xfrm>
            <a:off x="222123" y="758953"/>
            <a:ext cx="9614156" cy="585215"/>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8" name="Picture Placeholder 7"/>
          <p:cNvSpPr>
            <a:spLocks noGrp="1"/>
          </p:cNvSpPr>
          <p:nvPr>
            <p:ph type="pic" sz="quarter" idx="14"/>
          </p:nvPr>
        </p:nvSpPr>
        <p:spPr>
          <a:xfrm>
            <a:off x="5138928" y="1344168"/>
            <a:ext cx="4697351" cy="3924132"/>
          </a:xfrm>
          <a:prstGeom prst="rect">
            <a:avLst/>
          </a:prstGeom>
        </p:spPr>
        <p:txBody>
          <a:bodyPr>
            <a:noAutofit/>
          </a:bodyPr>
          <a:lstStyle/>
          <a:p>
            <a:r>
              <a:rPr lang="en-US" dirty="0"/>
              <a:t>Click icon to add picture</a:t>
            </a:r>
          </a:p>
        </p:txBody>
      </p:sp>
      <p:sp>
        <p:nvSpPr>
          <p:cNvPr id="7" name="Text Placeholder 3"/>
          <p:cNvSpPr>
            <a:spLocks noGrp="1"/>
          </p:cNvSpPr>
          <p:nvPr>
            <p:ph type="body" sz="quarter" idx="15"/>
          </p:nvPr>
        </p:nvSpPr>
        <p:spPr>
          <a:xfrm>
            <a:off x="220208" y="2578608"/>
            <a:ext cx="4697295" cy="1217507"/>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9" name="Text Placeholder 5"/>
          <p:cNvSpPr>
            <a:spLocks noGrp="1"/>
          </p:cNvSpPr>
          <p:nvPr>
            <p:ph type="body" sz="quarter" idx="16"/>
          </p:nvPr>
        </p:nvSpPr>
        <p:spPr>
          <a:xfrm>
            <a:off x="222123" y="1344168"/>
            <a:ext cx="4695435" cy="1234440"/>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12"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3"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20208" y="274037"/>
            <a:ext cx="4834509" cy="484916"/>
          </a:xfrm>
        </p:spPr>
        <p:txBody>
          <a:bodyPr/>
          <a:lstStyle/>
          <a:p>
            <a:r>
              <a:rPr lang="en-US" dirty="0"/>
              <a:t>Click to edit Master title style</a:t>
            </a:r>
          </a:p>
        </p:txBody>
      </p:sp>
      <p:sp>
        <p:nvSpPr>
          <p:cNvPr id="5" name="Text Placeholder 5"/>
          <p:cNvSpPr>
            <a:spLocks noGrp="1"/>
          </p:cNvSpPr>
          <p:nvPr>
            <p:ph type="body" sz="quarter" idx="12"/>
          </p:nvPr>
        </p:nvSpPr>
        <p:spPr>
          <a:xfrm>
            <a:off x="222123" y="758953"/>
            <a:ext cx="4698275" cy="1819655"/>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8" name="Picture Placeholder 7"/>
          <p:cNvSpPr>
            <a:spLocks noGrp="1"/>
          </p:cNvSpPr>
          <p:nvPr>
            <p:ph type="pic" sz="quarter" idx="14"/>
          </p:nvPr>
        </p:nvSpPr>
        <p:spPr>
          <a:xfrm>
            <a:off x="5056632" y="-1"/>
            <a:ext cx="5001768" cy="5688013"/>
          </a:xfrm>
          <a:prstGeom prst="rect">
            <a:avLst/>
          </a:prstGeom>
        </p:spPr>
        <p:txBody>
          <a:bodyPr>
            <a:noAutofit/>
          </a:bodyPr>
          <a:lstStyle/>
          <a:p>
            <a:r>
              <a:rPr lang="en-US" dirty="0"/>
              <a:t>Click icon to add picture</a:t>
            </a:r>
          </a:p>
        </p:txBody>
      </p:sp>
      <p:sp>
        <p:nvSpPr>
          <p:cNvPr id="7" name="Text Placeholder 3"/>
          <p:cNvSpPr>
            <a:spLocks noGrp="1"/>
          </p:cNvSpPr>
          <p:nvPr>
            <p:ph type="body" sz="quarter" idx="15"/>
          </p:nvPr>
        </p:nvSpPr>
        <p:spPr>
          <a:xfrm>
            <a:off x="220208" y="2578608"/>
            <a:ext cx="4699209" cy="1217507"/>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9"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Tree>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222124" y="1784434"/>
            <a:ext cx="4695433" cy="3483865"/>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10" name="Text Placeholder 3"/>
          <p:cNvSpPr>
            <a:spLocks noGrp="1"/>
          </p:cNvSpPr>
          <p:nvPr>
            <p:ph type="body" sz="quarter" idx="11"/>
          </p:nvPr>
        </p:nvSpPr>
        <p:spPr>
          <a:xfrm>
            <a:off x="5138928" y="1784434"/>
            <a:ext cx="4697353" cy="3483865"/>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a:t>
            </a:r>
            <a:r>
              <a:rPr lang="en-US"/>
              <a:t>text styles</a:t>
            </a:r>
            <a:endParaRPr lang="en-US" dirty="0"/>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1"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9" name="Text Placeholder 3"/>
          <p:cNvSpPr>
            <a:spLocks noGrp="1"/>
          </p:cNvSpPr>
          <p:nvPr>
            <p:ph type="body" sz="quarter" idx="10"/>
          </p:nvPr>
        </p:nvSpPr>
        <p:spPr>
          <a:xfrm>
            <a:off x="222124" y="1784434"/>
            <a:ext cx="4695433" cy="3483865"/>
          </a:xfrm>
          <a:prstGeom prst="rect">
            <a:avLst/>
          </a:prstGeom>
        </p:spPr>
        <p:txBody>
          <a:bodyPr wrap="square">
            <a:noAutofit/>
          </a:bodyPr>
          <a:lstStyle>
            <a:lvl1pPr marL="0" indent="0">
              <a:spcBef>
                <a:spcPts val="0"/>
              </a:spcBef>
              <a:spcAft>
                <a:spcPts val="1200"/>
              </a:spcAft>
              <a:buClr>
                <a:schemeClr val="tx1"/>
              </a:buClr>
              <a:buFont typeface="Wingdings" pitchFamily="2" charset="2"/>
              <a:buNone/>
              <a:defRPr sz="1400" b="1">
                <a:solidFill>
                  <a:schemeClr val="tx2"/>
                </a:solidFill>
                <a:latin typeface="+mn-lt"/>
              </a:defRPr>
            </a:lvl1pPr>
            <a:lvl2pPr marL="0" indent="0">
              <a:buNone/>
              <a:defRPr sz="12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p:txBody>
      </p:sp>
      <p:sp>
        <p:nvSpPr>
          <p:cNvPr id="5" name="Text Placeholder 5"/>
          <p:cNvSpPr>
            <a:spLocks noGrp="1"/>
          </p:cNvSpPr>
          <p:nvPr>
            <p:ph type="body" sz="quarter" idx="12"/>
          </p:nvPr>
        </p:nvSpPr>
        <p:spPr>
          <a:xfrm>
            <a:off x="222123" y="758953"/>
            <a:ext cx="9614156" cy="1025481"/>
          </a:xfrm>
          <a:prstGeom prst="rect">
            <a:avLst/>
          </a:prstGeom>
        </p:spPr>
        <p:txBody>
          <a:bodyPr>
            <a:noAutofit/>
          </a:bodyPr>
          <a:lstStyle>
            <a:lvl1pPr marL="0" indent="0">
              <a:buNone/>
              <a:defRPr sz="14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text styles</a:t>
            </a:r>
          </a:p>
        </p:txBody>
      </p:sp>
      <p:sp>
        <p:nvSpPr>
          <p:cNvPr id="6" name="Text Placeholder 5"/>
          <p:cNvSpPr>
            <a:spLocks noGrp="1"/>
          </p:cNvSpPr>
          <p:nvPr>
            <p:ph type="body" sz="quarter" idx="13"/>
          </p:nvPr>
        </p:nvSpPr>
        <p:spPr>
          <a:xfrm>
            <a:off x="5138927" y="4242819"/>
            <a:ext cx="4697351" cy="1025481"/>
          </a:xfrm>
          <a:prstGeom prst="rect">
            <a:avLst/>
          </a:prstGeom>
        </p:spPr>
        <p:txBody>
          <a:bodyPr>
            <a:noAutofit/>
          </a:bodyPr>
          <a:lstStyle>
            <a:lvl1pPr marL="0" indent="0">
              <a:buNone/>
              <a:defRPr sz="1200">
                <a:gradFill>
                  <a:gsLst>
                    <a:gs pos="1250">
                      <a:schemeClr val="tx1"/>
                    </a:gs>
                    <a:gs pos="99000">
                      <a:schemeClr val="tx1"/>
                    </a:gs>
                  </a:gsLst>
                  <a:lin ang="5400000" scaled="0"/>
                </a:gradFill>
                <a:latin typeface="+mn-lt"/>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text styles</a:t>
            </a:r>
          </a:p>
        </p:txBody>
      </p:sp>
      <p:sp>
        <p:nvSpPr>
          <p:cNvPr id="7" name="Picture Placeholder 7"/>
          <p:cNvSpPr>
            <a:spLocks noGrp="1"/>
          </p:cNvSpPr>
          <p:nvPr>
            <p:ph type="pic" sz="quarter" idx="11"/>
          </p:nvPr>
        </p:nvSpPr>
        <p:spPr>
          <a:xfrm>
            <a:off x="5138928" y="1783080"/>
            <a:ext cx="4697351" cy="2459739"/>
          </a:xfrm>
          <a:prstGeom prst="rect">
            <a:avLst/>
          </a:prstGeom>
        </p:spPr>
        <p:txBody>
          <a:bodyPr>
            <a:noAutofit/>
          </a:bodyPr>
          <a:lstStyle/>
          <a:p>
            <a:r>
              <a:rPr lang="en-US" dirty="0"/>
              <a:t>Click icon to add picture</a:t>
            </a:r>
          </a:p>
        </p:txBody>
      </p:sp>
      <p:grpSp>
        <p:nvGrpSpPr>
          <p:cNvPr id="8" name="Group 7"/>
          <p:cNvGrpSpPr/>
          <p:nvPr userDrawn="1"/>
        </p:nvGrpSpPr>
        <p:grpSpPr>
          <a:xfrm rot="5400000">
            <a:off x="7323713" y="2124622"/>
            <a:ext cx="6857999" cy="1388625"/>
            <a:chOff x="500063" y="2584450"/>
            <a:chExt cx="10231437" cy="2071688"/>
          </a:xfrm>
        </p:grpSpPr>
        <p:sp>
          <p:nvSpPr>
            <p:cNvPr id="10" name="Rectangle 47"/>
            <p:cNvSpPr>
              <a:spLocks noChangeArrowheads="1"/>
            </p:cNvSpPr>
            <p:nvPr/>
          </p:nvSpPr>
          <p:spPr bwMode="auto">
            <a:xfrm>
              <a:off x="500063" y="2587625"/>
              <a:ext cx="779462" cy="514350"/>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 name="Rectangle 48"/>
            <p:cNvSpPr>
              <a:spLocks noChangeArrowheads="1"/>
            </p:cNvSpPr>
            <p:nvPr/>
          </p:nvSpPr>
          <p:spPr bwMode="auto">
            <a:xfrm>
              <a:off x="606045" y="2664739"/>
              <a:ext cx="17697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Light</a:t>
              </a:r>
              <a:endParaRPr kumimoji="0" lang="en-US" altLang="en-US" sz="400" b="0" i="0" u="none" strike="noStrike" cap="none" normalizeH="0" baseline="0" dirty="0">
                <a:ln>
                  <a:noFill/>
                </a:ln>
                <a:solidFill>
                  <a:schemeClr val="tx1"/>
                </a:solidFill>
                <a:effectLst/>
              </a:endParaRPr>
            </a:p>
          </p:txBody>
        </p:sp>
        <p:sp>
          <p:nvSpPr>
            <p:cNvPr id="12" name="Rectangle 49"/>
            <p:cNvSpPr>
              <a:spLocks noChangeArrowheads="1"/>
            </p:cNvSpPr>
            <p:nvPr/>
          </p:nvSpPr>
          <p:spPr bwMode="auto">
            <a:xfrm>
              <a:off x="804771" y="2664739"/>
              <a:ext cx="4304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Y</a:t>
              </a:r>
              <a:endParaRPr kumimoji="0" lang="en-US" altLang="en-US" sz="400" b="0" i="0" u="none" strike="noStrike" cap="none" normalizeH="0" baseline="0" dirty="0">
                <a:ln>
                  <a:noFill/>
                </a:ln>
                <a:solidFill>
                  <a:schemeClr val="tx1"/>
                </a:solidFill>
                <a:effectLst/>
              </a:endParaRPr>
            </a:p>
          </p:txBody>
        </p:sp>
        <p:sp>
          <p:nvSpPr>
            <p:cNvPr id="13" name="Rectangle 50"/>
            <p:cNvSpPr>
              <a:spLocks noChangeArrowheads="1"/>
            </p:cNvSpPr>
            <p:nvPr/>
          </p:nvSpPr>
          <p:spPr bwMode="auto">
            <a:xfrm>
              <a:off x="837810" y="2664739"/>
              <a:ext cx="181755"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ellow</a:t>
              </a:r>
              <a:endParaRPr kumimoji="0" lang="en-US" altLang="en-US" sz="400" b="0" i="0" u="none" strike="noStrike" cap="none" normalizeH="0" baseline="0" dirty="0">
                <a:ln>
                  <a:noFill/>
                </a:ln>
                <a:solidFill>
                  <a:schemeClr val="tx1"/>
                </a:solidFill>
                <a:effectLst/>
              </a:endParaRPr>
            </a:p>
          </p:txBody>
        </p:sp>
        <p:sp>
          <p:nvSpPr>
            <p:cNvPr id="14" name="Rectangle 51"/>
            <p:cNvSpPr>
              <a:spLocks noChangeArrowheads="1"/>
            </p:cNvSpPr>
            <p:nvPr/>
          </p:nvSpPr>
          <p:spPr bwMode="auto">
            <a:xfrm>
              <a:off x="500063" y="2587625"/>
              <a:ext cx="779462" cy="514350"/>
            </a:xfrm>
            <a:prstGeom prst="rect">
              <a:avLst/>
            </a:prstGeom>
            <a:noFill/>
            <a:ln w="9525" cap="flat">
              <a:solidFill>
                <a:srgbClr val="FFF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 dirty="0"/>
            </a:p>
          </p:txBody>
        </p:sp>
        <p:sp>
          <p:nvSpPr>
            <p:cNvPr id="15" name="Rectangle 52"/>
            <p:cNvSpPr>
              <a:spLocks noChangeArrowheads="1"/>
            </p:cNvSpPr>
            <p:nvPr/>
          </p:nvSpPr>
          <p:spPr bwMode="auto">
            <a:xfrm>
              <a:off x="1279525" y="2584450"/>
              <a:ext cx="428625" cy="173038"/>
            </a:xfrm>
            <a:prstGeom prst="rect">
              <a:avLst/>
            </a:prstGeom>
            <a:solidFill>
              <a:srgbClr val="FFF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6" name="Rectangle 53"/>
            <p:cNvSpPr>
              <a:spLocks noChangeArrowheads="1"/>
            </p:cNvSpPr>
            <p:nvPr/>
          </p:nvSpPr>
          <p:spPr bwMode="auto">
            <a:xfrm>
              <a:off x="1279525" y="2757488"/>
              <a:ext cx="428625" cy="173038"/>
            </a:xfrm>
            <a:prstGeom prst="rect">
              <a:avLst/>
            </a:prstGeom>
            <a:solidFill>
              <a:srgbClr val="F0E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7" name="Rectangle 54"/>
            <p:cNvSpPr>
              <a:spLocks noChangeArrowheads="1"/>
            </p:cNvSpPr>
            <p:nvPr/>
          </p:nvSpPr>
          <p:spPr bwMode="auto">
            <a:xfrm>
              <a:off x="1279525" y="2930525"/>
              <a:ext cx="428625" cy="171450"/>
            </a:xfrm>
            <a:prstGeom prst="rect">
              <a:avLst/>
            </a:prstGeom>
            <a:solidFill>
              <a:srgbClr val="C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8" name="Rectangle 55"/>
            <p:cNvSpPr>
              <a:spLocks noChangeArrowheads="1"/>
            </p:cNvSpPr>
            <p:nvPr/>
          </p:nvSpPr>
          <p:spPr bwMode="auto">
            <a:xfrm>
              <a:off x="500063" y="3101975"/>
              <a:ext cx="779462" cy="5175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9" name="Rectangle 56"/>
            <p:cNvSpPr>
              <a:spLocks noChangeArrowheads="1"/>
            </p:cNvSpPr>
            <p:nvPr/>
          </p:nvSpPr>
          <p:spPr bwMode="auto">
            <a:xfrm>
              <a:off x="603157" y="3174327"/>
              <a:ext cx="4304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Y</a:t>
              </a:r>
              <a:endParaRPr kumimoji="0" lang="en-US" altLang="en-US" sz="400" b="0" i="0" u="none" strike="noStrike" cap="none" normalizeH="0" baseline="0" dirty="0">
                <a:ln>
                  <a:noFill/>
                </a:ln>
                <a:solidFill>
                  <a:schemeClr val="tx1"/>
                </a:solidFill>
                <a:effectLst/>
              </a:endParaRPr>
            </a:p>
          </p:txBody>
        </p:sp>
        <p:sp>
          <p:nvSpPr>
            <p:cNvPr id="20" name="Rectangle 57"/>
            <p:cNvSpPr>
              <a:spLocks noChangeArrowheads="1"/>
            </p:cNvSpPr>
            <p:nvPr/>
          </p:nvSpPr>
          <p:spPr bwMode="auto">
            <a:xfrm>
              <a:off x="639373" y="3174327"/>
              <a:ext cx="181755"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ellow</a:t>
              </a:r>
              <a:endParaRPr kumimoji="0" lang="en-US" altLang="en-US" sz="400" b="0" i="0" u="none" strike="noStrike" cap="none" normalizeH="0" baseline="0" dirty="0">
                <a:ln>
                  <a:noFill/>
                </a:ln>
                <a:solidFill>
                  <a:schemeClr val="tx1"/>
                </a:solidFill>
                <a:effectLst/>
              </a:endParaRPr>
            </a:p>
          </p:txBody>
        </p:sp>
        <p:sp>
          <p:nvSpPr>
            <p:cNvPr id="21" name="Rectangle 58"/>
            <p:cNvSpPr>
              <a:spLocks noChangeArrowheads="1"/>
            </p:cNvSpPr>
            <p:nvPr/>
          </p:nvSpPr>
          <p:spPr bwMode="auto">
            <a:xfrm>
              <a:off x="1279525" y="3101975"/>
              <a:ext cx="428625" cy="173038"/>
            </a:xfrm>
            <a:prstGeom prst="rect">
              <a:avLst/>
            </a:prstGeom>
            <a:solidFill>
              <a:srgbClr val="FFCB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2" name="Rectangle 59"/>
            <p:cNvSpPr>
              <a:spLocks noChangeArrowheads="1"/>
            </p:cNvSpPr>
            <p:nvPr/>
          </p:nvSpPr>
          <p:spPr bwMode="auto">
            <a:xfrm>
              <a:off x="1279525" y="3275013"/>
              <a:ext cx="428625" cy="173038"/>
            </a:xfrm>
            <a:prstGeom prst="rect">
              <a:avLst/>
            </a:prstGeom>
            <a:solidFill>
              <a:srgbClr val="F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3" name="Rectangle 60"/>
            <p:cNvSpPr>
              <a:spLocks noChangeArrowheads="1"/>
            </p:cNvSpPr>
            <p:nvPr/>
          </p:nvSpPr>
          <p:spPr bwMode="auto">
            <a:xfrm>
              <a:off x="1279525" y="3448050"/>
              <a:ext cx="428625" cy="171450"/>
            </a:xfrm>
            <a:prstGeom prst="rect">
              <a:avLst/>
            </a:prstGeom>
            <a:solidFill>
              <a:srgbClr val="C78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4" name="Rectangle 61"/>
            <p:cNvSpPr>
              <a:spLocks noChangeArrowheads="1"/>
            </p:cNvSpPr>
            <p:nvPr/>
          </p:nvSpPr>
          <p:spPr bwMode="auto">
            <a:xfrm>
              <a:off x="1790700" y="2584450"/>
              <a:ext cx="776287" cy="5175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5" name="Rectangle 62"/>
            <p:cNvSpPr>
              <a:spLocks noChangeArrowheads="1"/>
            </p:cNvSpPr>
            <p:nvPr/>
          </p:nvSpPr>
          <p:spPr bwMode="auto">
            <a:xfrm>
              <a:off x="1890128" y="2656803"/>
              <a:ext cx="456780"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Light Orange</a:t>
              </a:r>
              <a:endParaRPr kumimoji="0" lang="en-US" altLang="en-US" sz="400" b="0" i="0" u="none" strike="noStrike" cap="none" normalizeH="0" baseline="0" dirty="0">
                <a:ln>
                  <a:noFill/>
                </a:ln>
                <a:solidFill>
                  <a:schemeClr val="tx1"/>
                </a:solidFill>
                <a:effectLst/>
              </a:endParaRPr>
            </a:p>
          </p:txBody>
        </p:sp>
        <p:sp>
          <p:nvSpPr>
            <p:cNvPr id="26" name="Rectangle 63"/>
            <p:cNvSpPr>
              <a:spLocks noChangeArrowheads="1"/>
            </p:cNvSpPr>
            <p:nvPr/>
          </p:nvSpPr>
          <p:spPr bwMode="auto">
            <a:xfrm>
              <a:off x="2566988" y="2584450"/>
              <a:ext cx="430212" cy="173038"/>
            </a:xfrm>
            <a:prstGeom prst="rect">
              <a:avLst/>
            </a:prstGeom>
            <a:solidFill>
              <a:srgbClr val="FFA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7" name="Rectangle 64"/>
            <p:cNvSpPr>
              <a:spLocks noChangeArrowheads="1"/>
            </p:cNvSpPr>
            <p:nvPr/>
          </p:nvSpPr>
          <p:spPr bwMode="auto">
            <a:xfrm>
              <a:off x="2566988" y="2757488"/>
              <a:ext cx="430212" cy="173038"/>
            </a:xfrm>
            <a:prstGeom prst="rect">
              <a:avLst/>
            </a:prstGeom>
            <a:solidFill>
              <a:srgbClr val="F0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8" name="Rectangle 65"/>
            <p:cNvSpPr>
              <a:spLocks noChangeArrowheads="1"/>
            </p:cNvSpPr>
            <p:nvPr/>
          </p:nvSpPr>
          <p:spPr bwMode="auto">
            <a:xfrm>
              <a:off x="2566988" y="2930525"/>
              <a:ext cx="430212" cy="171450"/>
            </a:xfrm>
            <a:prstGeom prst="rect">
              <a:avLst/>
            </a:prstGeom>
            <a:solidFill>
              <a:srgbClr val="BA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29" name="Rectangle 66"/>
            <p:cNvSpPr>
              <a:spLocks noChangeArrowheads="1"/>
            </p:cNvSpPr>
            <p:nvPr/>
          </p:nvSpPr>
          <p:spPr bwMode="auto">
            <a:xfrm>
              <a:off x="3079750" y="3101975"/>
              <a:ext cx="776287" cy="517525"/>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0" name="Rectangle 67"/>
            <p:cNvSpPr>
              <a:spLocks noChangeArrowheads="1"/>
            </p:cNvSpPr>
            <p:nvPr/>
          </p:nvSpPr>
          <p:spPr bwMode="auto">
            <a:xfrm>
              <a:off x="3182042" y="3177503"/>
              <a:ext cx="47830"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R</a:t>
              </a:r>
              <a:endParaRPr kumimoji="0" lang="en-US" altLang="en-US" sz="400" b="0" i="0" u="none" strike="noStrike" cap="none" normalizeH="0" baseline="0" dirty="0">
                <a:ln>
                  <a:noFill/>
                </a:ln>
                <a:solidFill>
                  <a:schemeClr val="tx1"/>
                </a:solidFill>
                <a:effectLst/>
              </a:endParaRPr>
            </a:p>
          </p:txBody>
        </p:sp>
        <p:sp>
          <p:nvSpPr>
            <p:cNvPr id="31" name="Rectangle 68"/>
            <p:cNvSpPr>
              <a:spLocks noChangeArrowheads="1"/>
            </p:cNvSpPr>
            <p:nvPr/>
          </p:nvSpPr>
          <p:spPr bwMode="auto">
            <a:xfrm>
              <a:off x="3227203" y="3177501"/>
              <a:ext cx="86094"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ed</a:t>
              </a:r>
              <a:endParaRPr kumimoji="0" lang="en-US" altLang="en-US" sz="400" b="0" i="0" u="none" strike="noStrike" cap="none" normalizeH="0" baseline="0" dirty="0">
                <a:ln>
                  <a:noFill/>
                </a:ln>
                <a:solidFill>
                  <a:schemeClr val="tx1"/>
                </a:solidFill>
                <a:effectLst/>
              </a:endParaRPr>
            </a:p>
          </p:txBody>
        </p:sp>
        <p:sp>
          <p:nvSpPr>
            <p:cNvPr id="32" name="Rectangle 69"/>
            <p:cNvSpPr>
              <a:spLocks noChangeArrowheads="1"/>
            </p:cNvSpPr>
            <p:nvPr/>
          </p:nvSpPr>
          <p:spPr bwMode="auto">
            <a:xfrm>
              <a:off x="3856038" y="3101975"/>
              <a:ext cx="430212" cy="173038"/>
            </a:xfrm>
            <a:prstGeom prst="rect">
              <a:avLst/>
            </a:prstGeom>
            <a:solidFill>
              <a:srgbClr val="EE4D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3" name="Rectangle 70"/>
            <p:cNvSpPr>
              <a:spLocks noChangeArrowheads="1"/>
            </p:cNvSpPr>
            <p:nvPr/>
          </p:nvSpPr>
          <p:spPr bwMode="auto">
            <a:xfrm>
              <a:off x="3856038" y="3275013"/>
              <a:ext cx="430212" cy="173038"/>
            </a:xfrm>
            <a:prstGeom prst="rect">
              <a:avLst/>
            </a:prstGeom>
            <a:solidFill>
              <a:srgbClr val="D91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4" name="Rectangle 71"/>
            <p:cNvSpPr>
              <a:spLocks noChangeArrowheads="1"/>
            </p:cNvSpPr>
            <p:nvPr/>
          </p:nvSpPr>
          <p:spPr bwMode="auto">
            <a:xfrm>
              <a:off x="3856038" y="3448050"/>
              <a:ext cx="430212" cy="171450"/>
            </a:xfrm>
            <a:prstGeom prst="rect">
              <a:avLst/>
            </a:prstGeom>
            <a:solidFill>
              <a:srgbClr val="A311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5" name="Rectangle 72"/>
            <p:cNvSpPr>
              <a:spLocks noChangeArrowheads="1"/>
            </p:cNvSpPr>
            <p:nvPr/>
          </p:nvSpPr>
          <p:spPr bwMode="auto">
            <a:xfrm>
              <a:off x="4368800" y="3101975"/>
              <a:ext cx="777875" cy="517525"/>
            </a:xfrm>
            <a:prstGeom prst="rect">
              <a:avLst/>
            </a:prstGeom>
            <a:solidFill>
              <a:srgbClr val="B40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6" name="Rectangle 73"/>
            <p:cNvSpPr>
              <a:spLocks noChangeArrowheads="1"/>
            </p:cNvSpPr>
            <p:nvPr/>
          </p:nvSpPr>
          <p:spPr bwMode="auto">
            <a:xfrm>
              <a:off x="4467743" y="3174327"/>
              <a:ext cx="313290"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Magenta</a:t>
              </a:r>
              <a:endParaRPr kumimoji="0" lang="en-US" altLang="en-US" sz="400" b="0" i="0" u="none" strike="noStrike" cap="none" normalizeH="0" baseline="0" dirty="0">
                <a:ln>
                  <a:noFill/>
                </a:ln>
                <a:solidFill>
                  <a:schemeClr val="tx1"/>
                </a:solidFill>
                <a:effectLst/>
              </a:endParaRPr>
            </a:p>
          </p:txBody>
        </p:sp>
        <p:sp>
          <p:nvSpPr>
            <p:cNvPr id="37" name="Rectangle 74"/>
            <p:cNvSpPr>
              <a:spLocks noChangeArrowheads="1"/>
            </p:cNvSpPr>
            <p:nvPr/>
          </p:nvSpPr>
          <p:spPr bwMode="auto">
            <a:xfrm>
              <a:off x="5146675" y="3101975"/>
              <a:ext cx="428625" cy="173038"/>
            </a:xfrm>
            <a:prstGeom prst="rect">
              <a:avLst/>
            </a:prstGeom>
            <a:solidFill>
              <a:srgbClr val="C740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8" name="Rectangle 75"/>
            <p:cNvSpPr>
              <a:spLocks noChangeArrowheads="1"/>
            </p:cNvSpPr>
            <p:nvPr/>
          </p:nvSpPr>
          <p:spPr bwMode="auto">
            <a:xfrm>
              <a:off x="5146675" y="3275013"/>
              <a:ext cx="428625" cy="173038"/>
            </a:xfrm>
            <a:prstGeom prst="rect">
              <a:avLst/>
            </a:prstGeom>
            <a:solidFill>
              <a:srgbClr val="9E00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39" name="Rectangle 76"/>
            <p:cNvSpPr>
              <a:spLocks noChangeArrowheads="1"/>
            </p:cNvSpPr>
            <p:nvPr/>
          </p:nvSpPr>
          <p:spPr bwMode="auto">
            <a:xfrm>
              <a:off x="5146675" y="3448050"/>
              <a:ext cx="428625" cy="171450"/>
            </a:xfrm>
            <a:prstGeom prst="rect">
              <a:avLst/>
            </a:prstGeom>
            <a:solidFill>
              <a:srgbClr val="8500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0" name="Rectangle 77"/>
            <p:cNvSpPr>
              <a:spLocks noChangeArrowheads="1"/>
            </p:cNvSpPr>
            <p:nvPr/>
          </p:nvSpPr>
          <p:spPr bwMode="auto">
            <a:xfrm>
              <a:off x="5656263" y="3101975"/>
              <a:ext cx="779462" cy="517525"/>
            </a:xfrm>
            <a:prstGeom prst="rect">
              <a:avLst/>
            </a:prstGeom>
            <a:solidFill>
              <a:srgbClr val="5C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1" name="Rectangle 78"/>
            <p:cNvSpPr>
              <a:spLocks noChangeArrowheads="1"/>
            </p:cNvSpPr>
            <p:nvPr/>
          </p:nvSpPr>
          <p:spPr bwMode="auto">
            <a:xfrm>
              <a:off x="5758174" y="3174327"/>
              <a:ext cx="22480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Purple</a:t>
              </a:r>
              <a:endParaRPr kumimoji="0" lang="en-US" altLang="en-US" sz="400" b="0" i="0" u="none" strike="noStrike" cap="none" normalizeH="0" baseline="0" dirty="0">
                <a:ln>
                  <a:noFill/>
                </a:ln>
                <a:solidFill>
                  <a:schemeClr val="tx1"/>
                </a:solidFill>
                <a:effectLst/>
              </a:endParaRPr>
            </a:p>
          </p:txBody>
        </p:sp>
        <p:sp>
          <p:nvSpPr>
            <p:cNvPr id="42" name="Rectangle 79"/>
            <p:cNvSpPr>
              <a:spLocks noChangeArrowheads="1"/>
            </p:cNvSpPr>
            <p:nvPr/>
          </p:nvSpPr>
          <p:spPr bwMode="auto">
            <a:xfrm>
              <a:off x="6435725" y="3101975"/>
              <a:ext cx="427037" cy="173038"/>
            </a:xfrm>
            <a:prstGeom prst="rect">
              <a:avLst/>
            </a:prstGeom>
            <a:solidFill>
              <a:srgbClr val="8562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3" name="Rectangle 80"/>
            <p:cNvSpPr>
              <a:spLocks noChangeArrowheads="1"/>
            </p:cNvSpPr>
            <p:nvPr/>
          </p:nvSpPr>
          <p:spPr bwMode="auto">
            <a:xfrm>
              <a:off x="6435725" y="3275013"/>
              <a:ext cx="427037" cy="173038"/>
            </a:xfrm>
            <a:prstGeom prst="rect">
              <a:avLst/>
            </a:prstGeom>
            <a:solidFill>
              <a:srgbClr val="5228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4" name="Rectangle 81"/>
            <p:cNvSpPr>
              <a:spLocks noChangeArrowheads="1"/>
            </p:cNvSpPr>
            <p:nvPr/>
          </p:nvSpPr>
          <p:spPr bwMode="auto">
            <a:xfrm>
              <a:off x="6435725" y="3448050"/>
              <a:ext cx="427037" cy="171450"/>
            </a:xfrm>
            <a:prstGeom prst="rect">
              <a:avLst/>
            </a:prstGeom>
            <a:solidFill>
              <a:srgbClr val="401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5" name="Rectangle 82"/>
            <p:cNvSpPr>
              <a:spLocks noChangeArrowheads="1"/>
            </p:cNvSpPr>
            <p:nvPr/>
          </p:nvSpPr>
          <p:spPr bwMode="auto">
            <a:xfrm>
              <a:off x="6945313" y="3101975"/>
              <a:ext cx="777875" cy="51752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6" name="Rectangle 83"/>
            <p:cNvSpPr>
              <a:spLocks noChangeArrowheads="1"/>
            </p:cNvSpPr>
            <p:nvPr/>
          </p:nvSpPr>
          <p:spPr bwMode="auto">
            <a:xfrm>
              <a:off x="7049367" y="3174328"/>
              <a:ext cx="15066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Blue</a:t>
              </a:r>
              <a:endParaRPr kumimoji="0" lang="en-US" altLang="en-US" sz="400" b="0" i="0" u="none" strike="noStrike" cap="none" normalizeH="0" baseline="0" dirty="0">
                <a:ln>
                  <a:noFill/>
                </a:ln>
                <a:solidFill>
                  <a:schemeClr val="tx1"/>
                </a:solidFill>
                <a:effectLst/>
              </a:endParaRPr>
            </a:p>
          </p:txBody>
        </p:sp>
        <p:sp>
          <p:nvSpPr>
            <p:cNvPr id="47" name="Rectangle 84"/>
            <p:cNvSpPr>
              <a:spLocks noChangeArrowheads="1"/>
            </p:cNvSpPr>
            <p:nvPr/>
          </p:nvSpPr>
          <p:spPr bwMode="auto">
            <a:xfrm>
              <a:off x="7723188" y="3101975"/>
              <a:ext cx="428625" cy="173038"/>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8" name="Rectangle 85"/>
            <p:cNvSpPr>
              <a:spLocks noChangeArrowheads="1"/>
            </p:cNvSpPr>
            <p:nvPr/>
          </p:nvSpPr>
          <p:spPr bwMode="auto">
            <a:xfrm>
              <a:off x="7723188" y="3275013"/>
              <a:ext cx="428625" cy="173038"/>
            </a:xfrm>
            <a:prstGeom prst="rect">
              <a:avLst/>
            </a:prstGeom>
            <a:solidFill>
              <a:srgbClr val="006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49" name="Rectangle 86"/>
            <p:cNvSpPr>
              <a:spLocks noChangeArrowheads="1"/>
            </p:cNvSpPr>
            <p:nvPr/>
          </p:nvSpPr>
          <p:spPr bwMode="auto">
            <a:xfrm>
              <a:off x="7723188" y="3448050"/>
              <a:ext cx="428625" cy="171450"/>
            </a:xfrm>
            <a:prstGeom prst="rect">
              <a:avLst/>
            </a:prstGeom>
            <a:solidFill>
              <a:srgbClr val="0052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50" name="Rectangle 87"/>
            <p:cNvSpPr>
              <a:spLocks noChangeArrowheads="1"/>
            </p:cNvSpPr>
            <p:nvPr/>
          </p:nvSpPr>
          <p:spPr bwMode="auto">
            <a:xfrm>
              <a:off x="8234363" y="3101975"/>
              <a:ext cx="777875" cy="517525"/>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51" name="Rectangle 88"/>
            <p:cNvSpPr>
              <a:spLocks noChangeArrowheads="1"/>
            </p:cNvSpPr>
            <p:nvPr/>
          </p:nvSpPr>
          <p:spPr bwMode="auto">
            <a:xfrm>
              <a:off x="8335076" y="3174327"/>
              <a:ext cx="4304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T</a:t>
              </a:r>
              <a:endParaRPr kumimoji="0" lang="en-US" altLang="en-US" sz="400" b="0" i="0" u="none" strike="noStrike" cap="none" normalizeH="0" baseline="0" dirty="0">
                <a:ln>
                  <a:noFill/>
                </a:ln>
                <a:solidFill>
                  <a:schemeClr val="tx1"/>
                </a:solidFill>
                <a:effectLst/>
              </a:endParaRPr>
            </a:p>
          </p:txBody>
        </p:sp>
        <p:sp>
          <p:nvSpPr>
            <p:cNvPr id="52" name="Rectangle 89"/>
            <p:cNvSpPr>
              <a:spLocks noChangeArrowheads="1"/>
            </p:cNvSpPr>
            <p:nvPr/>
          </p:nvSpPr>
          <p:spPr bwMode="auto">
            <a:xfrm>
              <a:off x="8367497" y="3174327"/>
              <a:ext cx="100444"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eal</a:t>
              </a:r>
              <a:endParaRPr kumimoji="0" lang="en-US" altLang="en-US" sz="400" b="0" i="0" u="none" strike="noStrike" cap="none" normalizeH="0" baseline="0" dirty="0">
                <a:ln>
                  <a:noFill/>
                </a:ln>
                <a:solidFill>
                  <a:schemeClr val="tx1"/>
                </a:solidFill>
                <a:effectLst/>
              </a:endParaRPr>
            </a:p>
          </p:txBody>
        </p:sp>
        <p:sp>
          <p:nvSpPr>
            <p:cNvPr id="53" name="Rectangle 90"/>
            <p:cNvSpPr>
              <a:spLocks noChangeArrowheads="1"/>
            </p:cNvSpPr>
            <p:nvPr/>
          </p:nvSpPr>
          <p:spPr bwMode="auto">
            <a:xfrm>
              <a:off x="9012238" y="3101975"/>
              <a:ext cx="430212" cy="173038"/>
            </a:xfrm>
            <a:prstGeom prst="rect">
              <a:avLst/>
            </a:prstGeom>
            <a:solidFill>
              <a:srgbClr val="40A1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54" name="Rectangle 91"/>
            <p:cNvSpPr>
              <a:spLocks noChangeArrowheads="1"/>
            </p:cNvSpPr>
            <p:nvPr/>
          </p:nvSpPr>
          <p:spPr bwMode="auto">
            <a:xfrm>
              <a:off x="9012238" y="3275013"/>
              <a:ext cx="430212" cy="173038"/>
            </a:xfrm>
            <a:prstGeom prst="rect">
              <a:avLst/>
            </a:prstGeom>
            <a:solidFill>
              <a:srgbClr val="007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55" name="Rectangle 92"/>
            <p:cNvSpPr>
              <a:spLocks noChangeArrowheads="1"/>
            </p:cNvSpPr>
            <p:nvPr/>
          </p:nvSpPr>
          <p:spPr bwMode="auto">
            <a:xfrm>
              <a:off x="9012238" y="3448050"/>
              <a:ext cx="430212" cy="171450"/>
            </a:xfrm>
            <a:prstGeom prst="rect">
              <a:avLst/>
            </a:prstGeom>
            <a:solidFill>
              <a:srgbClr val="00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56" name="Rectangle 93"/>
            <p:cNvSpPr>
              <a:spLocks noChangeArrowheads="1"/>
            </p:cNvSpPr>
            <p:nvPr/>
          </p:nvSpPr>
          <p:spPr bwMode="auto">
            <a:xfrm>
              <a:off x="9525000" y="3101975"/>
              <a:ext cx="776287" cy="517525"/>
            </a:xfrm>
            <a:prstGeom prst="rect">
              <a:avLst/>
            </a:prstGeom>
            <a:solidFill>
              <a:srgbClr val="107C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57" name="Rectangle 94"/>
            <p:cNvSpPr>
              <a:spLocks noChangeArrowheads="1"/>
            </p:cNvSpPr>
            <p:nvPr/>
          </p:nvSpPr>
          <p:spPr bwMode="auto">
            <a:xfrm>
              <a:off x="9625694" y="3174327"/>
              <a:ext cx="52613"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G</a:t>
              </a:r>
              <a:endParaRPr kumimoji="0" lang="en-US" altLang="en-US" sz="400" b="0" i="0" u="none" strike="noStrike" cap="none" normalizeH="0" baseline="0" dirty="0">
                <a:ln>
                  <a:noFill/>
                </a:ln>
                <a:solidFill>
                  <a:schemeClr val="tx1"/>
                </a:solidFill>
                <a:effectLst/>
              </a:endParaRPr>
            </a:p>
          </p:txBody>
        </p:sp>
        <p:sp>
          <p:nvSpPr>
            <p:cNvPr id="58" name="Rectangle 95"/>
            <p:cNvSpPr>
              <a:spLocks noChangeArrowheads="1"/>
            </p:cNvSpPr>
            <p:nvPr/>
          </p:nvSpPr>
          <p:spPr bwMode="auto">
            <a:xfrm>
              <a:off x="9678133" y="3174328"/>
              <a:ext cx="28698"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r</a:t>
              </a:r>
              <a:endParaRPr kumimoji="0" lang="en-US" altLang="en-US" sz="400" b="0" i="0" u="none" strike="noStrike" cap="none" normalizeH="0" baseline="0" dirty="0">
                <a:ln>
                  <a:noFill/>
                </a:ln>
                <a:solidFill>
                  <a:schemeClr val="tx1"/>
                </a:solidFill>
                <a:effectLst/>
              </a:endParaRPr>
            </a:p>
          </p:txBody>
        </p:sp>
        <p:sp>
          <p:nvSpPr>
            <p:cNvPr id="59" name="Rectangle 96"/>
            <p:cNvSpPr>
              <a:spLocks noChangeArrowheads="1"/>
            </p:cNvSpPr>
            <p:nvPr/>
          </p:nvSpPr>
          <p:spPr bwMode="auto">
            <a:xfrm>
              <a:off x="9703719" y="3174328"/>
              <a:ext cx="12675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een</a:t>
              </a:r>
              <a:endParaRPr kumimoji="0" lang="en-US" altLang="en-US" sz="400" b="0" i="0" u="none" strike="noStrike" cap="none" normalizeH="0" baseline="0" dirty="0">
                <a:ln>
                  <a:noFill/>
                </a:ln>
                <a:solidFill>
                  <a:schemeClr val="tx1"/>
                </a:solidFill>
                <a:effectLst/>
              </a:endParaRPr>
            </a:p>
          </p:txBody>
        </p:sp>
        <p:sp>
          <p:nvSpPr>
            <p:cNvPr id="60" name="Rectangle 97"/>
            <p:cNvSpPr>
              <a:spLocks noChangeArrowheads="1"/>
            </p:cNvSpPr>
            <p:nvPr/>
          </p:nvSpPr>
          <p:spPr bwMode="auto">
            <a:xfrm>
              <a:off x="10301288" y="3101975"/>
              <a:ext cx="430212" cy="173038"/>
            </a:xfrm>
            <a:prstGeom prst="rect">
              <a:avLst/>
            </a:prstGeom>
            <a:solidFill>
              <a:srgbClr val="4C9D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1" name="Rectangle 98"/>
            <p:cNvSpPr>
              <a:spLocks noChangeArrowheads="1"/>
            </p:cNvSpPr>
            <p:nvPr/>
          </p:nvSpPr>
          <p:spPr bwMode="auto">
            <a:xfrm>
              <a:off x="10301288" y="3275013"/>
              <a:ext cx="430212" cy="173038"/>
            </a:xfrm>
            <a:prstGeom prst="rect">
              <a:avLst/>
            </a:prstGeom>
            <a:solidFill>
              <a:srgbClr val="0E6D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2" name="Rectangle 99"/>
            <p:cNvSpPr>
              <a:spLocks noChangeArrowheads="1"/>
            </p:cNvSpPr>
            <p:nvPr/>
          </p:nvSpPr>
          <p:spPr bwMode="auto">
            <a:xfrm>
              <a:off x="10301288" y="3448050"/>
              <a:ext cx="430212" cy="171450"/>
            </a:xfrm>
            <a:prstGeom prst="rect">
              <a:avLst/>
            </a:prstGeom>
            <a:solidFill>
              <a:srgbClr val="1061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3" name="Rectangle 100"/>
            <p:cNvSpPr>
              <a:spLocks noChangeArrowheads="1"/>
            </p:cNvSpPr>
            <p:nvPr/>
          </p:nvSpPr>
          <p:spPr bwMode="auto">
            <a:xfrm>
              <a:off x="4368800" y="2584450"/>
              <a:ext cx="777875" cy="517525"/>
            </a:xfrm>
            <a:prstGeom prst="rect">
              <a:avLst/>
            </a:prstGeom>
            <a:solidFill>
              <a:srgbClr val="E3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4" name="Rectangle 101"/>
            <p:cNvSpPr>
              <a:spLocks noChangeArrowheads="1"/>
            </p:cNvSpPr>
            <p:nvPr/>
          </p:nvSpPr>
          <p:spPr bwMode="auto">
            <a:xfrm>
              <a:off x="4466921" y="2656803"/>
              <a:ext cx="511785"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Light Magenta</a:t>
              </a:r>
              <a:endParaRPr kumimoji="0" lang="en-US" altLang="en-US" sz="400" b="0" i="0" u="none" strike="noStrike" cap="none" normalizeH="0" baseline="0" dirty="0">
                <a:ln>
                  <a:noFill/>
                </a:ln>
                <a:solidFill>
                  <a:schemeClr val="tx1"/>
                </a:solidFill>
                <a:effectLst/>
              </a:endParaRPr>
            </a:p>
          </p:txBody>
        </p:sp>
        <p:sp>
          <p:nvSpPr>
            <p:cNvPr id="65" name="Rectangle 102"/>
            <p:cNvSpPr>
              <a:spLocks noChangeArrowheads="1"/>
            </p:cNvSpPr>
            <p:nvPr/>
          </p:nvSpPr>
          <p:spPr bwMode="auto">
            <a:xfrm>
              <a:off x="5146675" y="2584450"/>
              <a:ext cx="428625" cy="173038"/>
            </a:xfrm>
            <a:prstGeom prst="rect">
              <a:avLst/>
            </a:prstGeom>
            <a:solidFill>
              <a:srgbClr val="EA4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6" name="Rectangle 103"/>
            <p:cNvSpPr>
              <a:spLocks noChangeArrowheads="1"/>
            </p:cNvSpPr>
            <p:nvPr/>
          </p:nvSpPr>
          <p:spPr bwMode="auto">
            <a:xfrm>
              <a:off x="5146675" y="2757488"/>
              <a:ext cx="428625" cy="173038"/>
            </a:xfrm>
            <a:prstGeom prst="rect">
              <a:avLst/>
            </a:prstGeom>
            <a:solidFill>
              <a:srgbClr val="D40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7" name="Rectangle 104"/>
            <p:cNvSpPr>
              <a:spLocks noChangeArrowheads="1"/>
            </p:cNvSpPr>
            <p:nvPr/>
          </p:nvSpPr>
          <p:spPr bwMode="auto">
            <a:xfrm>
              <a:off x="5146675" y="2930525"/>
              <a:ext cx="428625" cy="171450"/>
            </a:xfrm>
            <a:prstGeom prst="rect">
              <a:avLst/>
            </a:prstGeom>
            <a:solidFill>
              <a:srgbClr val="9C00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8" name="Rectangle 105"/>
            <p:cNvSpPr>
              <a:spLocks noChangeArrowheads="1"/>
            </p:cNvSpPr>
            <p:nvPr/>
          </p:nvSpPr>
          <p:spPr bwMode="auto">
            <a:xfrm>
              <a:off x="5656263" y="2584450"/>
              <a:ext cx="779462" cy="517525"/>
            </a:xfrm>
            <a:prstGeom prst="rect">
              <a:avLst/>
            </a:prstGeom>
            <a:solidFill>
              <a:srgbClr val="B4A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69" name="Rectangle 106"/>
            <p:cNvSpPr>
              <a:spLocks noChangeArrowheads="1"/>
            </p:cNvSpPr>
            <p:nvPr/>
          </p:nvSpPr>
          <p:spPr bwMode="auto">
            <a:xfrm>
              <a:off x="5757351" y="2656802"/>
              <a:ext cx="423299"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Light Purple</a:t>
              </a:r>
              <a:endParaRPr kumimoji="0" lang="en-US" altLang="en-US" sz="400" b="0" i="0" u="none" strike="noStrike" cap="none" normalizeH="0" baseline="0" dirty="0">
                <a:ln>
                  <a:noFill/>
                </a:ln>
                <a:solidFill>
                  <a:schemeClr val="tx1"/>
                </a:solidFill>
                <a:effectLst/>
              </a:endParaRPr>
            </a:p>
          </p:txBody>
        </p:sp>
        <p:sp>
          <p:nvSpPr>
            <p:cNvPr id="70" name="Rectangle 107"/>
            <p:cNvSpPr>
              <a:spLocks noChangeArrowheads="1"/>
            </p:cNvSpPr>
            <p:nvPr/>
          </p:nvSpPr>
          <p:spPr bwMode="auto">
            <a:xfrm>
              <a:off x="6435725" y="2584450"/>
              <a:ext cx="427037" cy="173038"/>
            </a:xfrm>
            <a:prstGeom prst="rect">
              <a:avLst/>
            </a:prstGeom>
            <a:solidFill>
              <a:srgbClr val="C7B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1" name="Rectangle 108"/>
            <p:cNvSpPr>
              <a:spLocks noChangeArrowheads="1"/>
            </p:cNvSpPr>
            <p:nvPr/>
          </p:nvSpPr>
          <p:spPr bwMode="auto">
            <a:xfrm>
              <a:off x="6435725" y="2757488"/>
              <a:ext cx="427037" cy="173038"/>
            </a:xfrm>
            <a:prstGeom prst="rect">
              <a:avLst/>
            </a:prstGeom>
            <a:solidFill>
              <a:srgbClr val="A996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2" name="Rectangle 109"/>
            <p:cNvSpPr>
              <a:spLocks noChangeArrowheads="1"/>
            </p:cNvSpPr>
            <p:nvPr/>
          </p:nvSpPr>
          <p:spPr bwMode="auto">
            <a:xfrm>
              <a:off x="6435725" y="2930525"/>
              <a:ext cx="427037" cy="171450"/>
            </a:xfrm>
            <a:prstGeom prst="rect">
              <a:avLst/>
            </a:prstGeom>
            <a:solidFill>
              <a:srgbClr val="9080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3" name="Rectangle 110"/>
            <p:cNvSpPr>
              <a:spLocks noChangeArrowheads="1"/>
            </p:cNvSpPr>
            <p:nvPr/>
          </p:nvSpPr>
          <p:spPr bwMode="auto">
            <a:xfrm>
              <a:off x="6945313" y="2584450"/>
              <a:ext cx="777875" cy="51752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4" name="Rectangle 111"/>
            <p:cNvSpPr>
              <a:spLocks noChangeArrowheads="1"/>
            </p:cNvSpPr>
            <p:nvPr/>
          </p:nvSpPr>
          <p:spPr bwMode="auto">
            <a:xfrm>
              <a:off x="7046958" y="2656802"/>
              <a:ext cx="349161"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Light Blue</a:t>
              </a:r>
              <a:endParaRPr kumimoji="0" lang="en-US" altLang="en-US" sz="400" b="0" i="0" u="none" strike="noStrike" cap="none" normalizeH="0" baseline="0" dirty="0">
                <a:ln>
                  <a:noFill/>
                </a:ln>
                <a:solidFill>
                  <a:schemeClr val="tx1"/>
                </a:solidFill>
                <a:effectLst/>
              </a:endParaRPr>
            </a:p>
          </p:txBody>
        </p:sp>
        <p:sp>
          <p:nvSpPr>
            <p:cNvPr id="75" name="Rectangle 112"/>
            <p:cNvSpPr>
              <a:spLocks noChangeArrowheads="1"/>
            </p:cNvSpPr>
            <p:nvPr/>
          </p:nvSpPr>
          <p:spPr bwMode="auto">
            <a:xfrm>
              <a:off x="7723188" y="2584450"/>
              <a:ext cx="428625" cy="173038"/>
            </a:xfrm>
            <a:prstGeom prst="rect">
              <a:avLst/>
            </a:prstGeom>
            <a:solidFill>
              <a:srgbClr val="40CD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6" name="Rectangle 113"/>
            <p:cNvSpPr>
              <a:spLocks noChangeArrowheads="1"/>
            </p:cNvSpPr>
            <p:nvPr/>
          </p:nvSpPr>
          <p:spPr bwMode="auto">
            <a:xfrm>
              <a:off x="7723188" y="2757488"/>
              <a:ext cx="428625" cy="173038"/>
            </a:xfrm>
            <a:prstGeom prst="rect">
              <a:avLst/>
            </a:prstGeom>
            <a:solidFill>
              <a:srgbClr val="00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7" name="Rectangle 114"/>
            <p:cNvSpPr>
              <a:spLocks noChangeArrowheads="1"/>
            </p:cNvSpPr>
            <p:nvPr/>
          </p:nvSpPr>
          <p:spPr bwMode="auto">
            <a:xfrm>
              <a:off x="7723188" y="2930525"/>
              <a:ext cx="428625" cy="171450"/>
            </a:xfrm>
            <a:prstGeom prst="rect">
              <a:avLst/>
            </a:prstGeom>
            <a:solidFill>
              <a:srgbClr val="0086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8" name="Rectangle 115"/>
            <p:cNvSpPr>
              <a:spLocks noChangeArrowheads="1"/>
            </p:cNvSpPr>
            <p:nvPr/>
          </p:nvSpPr>
          <p:spPr bwMode="auto">
            <a:xfrm>
              <a:off x="6945313" y="4138613"/>
              <a:ext cx="777875" cy="517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79" name="Rectangle 116"/>
            <p:cNvSpPr>
              <a:spLocks noChangeArrowheads="1"/>
            </p:cNvSpPr>
            <p:nvPr/>
          </p:nvSpPr>
          <p:spPr bwMode="auto">
            <a:xfrm>
              <a:off x="7046585" y="4209379"/>
              <a:ext cx="337205"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Dark Blue</a:t>
              </a:r>
              <a:endParaRPr kumimoji="0" lang="en-US" altLang="en-US" sz="400" b="0" i="0" u="none" strike="noStrike" cap="none" normalizeH="0" baseline="0" dirty="0">
                <a:ln>
                  <a:noFill/>
                </a:ln>
                <a:solidFill>
                  <a:schemeClr val="tx1"/>
                </a:solidFill>
                <a:effectLst/>
              </a:endParaRPr>
            </a:p>
          </p:txBody>
        </p:sp>
        <p:sp>
          <p:nvSpPr>
            <p:cNvPr id="80" name="Rectangle 117"/>
            <p:cNvSpPr>
              <a:spLocks noChangeArrowheads="1"/>
            </p:cNvSpPr>
            <p:nvPr/>
          </p:nvSpPr>
          <p:spPr bwMode="auto">
            <a:xfrm>
              <a:off x="7723188" y="4138613"/>
              <a:ext cx="428625" cy="171450"/>
            </a:xfrm>
            <a:prstGeom prst="rect">
              <a:avLst/>
            </a:prstGeom>
            <a:solidFill>
              <a:srgbClr val="4058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81" name="Rectangle 118"/>
            <p:cNvSpPr>
              <a:spLocks noChangeArrowheads="1"/>
            </p:cNvSpPr>
            <p:nvPr/>
          </p:nvSpPr>
          <p:spPr bwMode="auto">
            <a:xfrm>
              <a:off x="7723188" y="4310063"/>
              <a:ext cx="428625" cy="173038"/>
            </a:xfrm>
            <a:prstGeom prst="rect">
              <a:avLst/>
            </a:prstGeom>
            <a:solidFill>
              <a:srgbClr val="001A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82" name="Rectangle 119"/>
            <p:cNvSpPr>
              <a:spLocks noChangeArrowheads="1"/>
            </p:cNvSpPr>
            <p:nvPr/>
          </p:nvSpPr>
          <p:spPr bwMode="auto">
            <a:xfrm>
              <a:off x="7723188" y="4483100"/>
              <a:ext cx="428625" cy="173038"/>
            </a:xfrm>
            <a:prstGeom prst="rect">
              <a:avLst/>
            </a:prstGeom>
            <a:solidFill>
              <a:srgbClr val="001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83" name="Rectangle 120"/>
            <p:cNvSpPr>
              <a:spLocks noChangeArrowheads="1"/>
            </p:cNvSpPr>
            <p:nvPr/>
          </p:nvSpPr>
          <p:spPr bwMode="auto">
            <a:xfrm>
              <a:off x="8234363" y="2584450"/>
              <a:ext cx="777875" cy="517525"/>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84" name="Rectangle 121"/>
            <p:cNvSpPr>
              <a:spLocks noChangeArrowheads="1"/>
            </p:cNvSpPr>
            <p:nvPr/>
          </p:nvSpPr>
          <p:spPr bwMode="auto">
            <a:xfrm>
              <a:off x="8335582" y="2656802"/>
              <a:ext cx="17697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Light</a:t>
              </a:r>
              <a:endParaRPr kumimoji="0" lang="en-US" altLang="en-US" sz="400" b="0" i="0" u="none" strike="noStrike" cap="none" normalizeH="0" baseline="0" dirty="0">
                <a:ln>
                  <a:noFill/>
                </a:ln>
                <a:solidFill>
                  <a:schemeClr val="tx1"/>
                </a:solidFill>
                <a:effectLst/>
              </a:endParaRPr>
            </a:p>
          </p:txBody>
        </p:sp>
        <p:sp>
          <p:nvSpPr>
            <p:cNvPr id="85" name="Rectangle 122"/>
            <p:cNvSpPr>
              <a:spLocks noChangeArrowheads="1"/>
            </p:cNvSpPr>
            <p:nvPr/>
          </p:nvSpPr>
          <p:spPr bwMode="auto">
            <a:xfrm>
              <a:off x="8528752" y="2656803"/>
              <a:ext cx="4304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T</a:t>
              </a:r>
              <a:endParaRPr kumimoji="0" lang="en-US" altLang="en-US" sz="400" b="0" i="0" u="none" strike="noStrike" cap="none" normalizeH="0" baseline="0" dirty="0">
                <a:ln>
                  <a:noFill/>
                </a:ln>
                <a:solidFill>
                  <a:schemeClr val="tx1"/>
                </a:solidFill>
                <a:effectLst/>
              </a:endParaRPr>
            </a:p>
          </p:txBody>
        </p:sp>
        <p:sp>
          <p:nvSpPr>
            <p:cNvPr id="86" name="Rectangle 123"/>
            <p:cNvSpPr>
              <a:spLocks noChangeArrowheads="1"/>
            </p:cNvSpPr>
            <p:nvPr/>
          </p:nvSpPr>
          <p:spPr bwMode="auto">
            <a:xfrm>
              <a:off x="8561174" y="2656802"/>
              <a:ext cx="100444"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eal</a:t>
              </a:r>
              <a:endParaRPr kumimoji="0" lang="en-US" altLang="en-US" sz="400" b="0" i="0" u="none" strike="noStrike" cap="none" normalizeH="0" baseline="0" dirty="0">
                <a:ln>
                  <a:noFill/>
                </a:ln>
                <a:solidFill>
                  <a:schemeClr val="tx1"/>
                </a:solidFill>
                <a:effectLst/>
              </a:endParaRPr>
            </a:p>
          </p:txBody>
        </p:sp>
        <p:sp>
          <p:nvSpPr>
            <p:cNvPr id="87" name="Rectangle 124"/>
            <p:cNvSpPr>
              <a:spLocks noChangeArrowheads="1"/>
            </p:cNvSpPr>
            <p:nvPr/>
          </p:nvSpPr>
          <p:spPr bwMode="auto">
            <a:xfrm>
              <a:off x="9012238" y="2584450"/>
              <a:ext cx="430212" cy="173038"/>
            </a:xfrm>
            <a:prstGeom prst="rect">
              <a:avLst/>
            </a:prstGeom>
            <a:solidFill>
              <a:srgbClr val="40C5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88" name="Rectangle 125"/>
            <p:cNvSpPr>
              <a:spLocks noChangeArrowheads="1"/>
            </p:cNvSpPr>
            <p:nvPr/>
          </p:nvSpPr>
          <p:spPr bwMode="auto">
            <a:xfrm>
              <a:off x="9012238" y="2757488"/>
              <a:ext cx="430212" cy="173038"/>
            </a:xfrm>
            <a:prstGeom prst="rect">
              <a:avLst/>
            </a:prstGeom>
            <a:solidFill>
              <a:srgbClr val="00A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89" name="Rectangle 126"/>
            <p:cNvSpPr>
              <a:spLocks noChangeArrowheads="1"/>
            </p:cNvSpPr>
            <p:nvPr/>
          </p:nvSpPr>
          <p:spPr bwMode="auto">
            <a:xfrm>
              <a:off x="9012238" y="2930525"/>
              <a:ext cx="430212" cy="171450"/>
            </a:xfrm>
            <a:prstGeom prst="rect">
              <a:avLst/>
            </a:prstGeom>
            <a:solidFill>
              <a:srgbClr val="0087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90" name="Rectangle 127"/>
            <p:cNvSpPr>
              <a:spLocks noChangeArrowheads="1"/>
            </p:cNvSpPr>
            <p:nvPr/>
          </p:nvSpPr>
          <p:spPr bwMode="auto">
            <a:xfrm>
              <a:off x="9525000" y="2584450"/>
              <a:ext cx="776287" cy="517525"/>
            </a:xfrm>
            <a:prstGeom prst="rect">
              <a:avLst/>
            </a:prstGeom>
            <a:solidFill>
              <a:srgbClr val="BAD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91" name="Rectangle 128"/>
            <p:cNvSpPr>
              <a:spLocks noChangeArrowheads="1"/>
            </p:cNvSpPr>
            <p:nvPr/>
          </p:nvSpPr>
          <p:spPr bwMode="auto">
            <a:xfrm>
              <a:off x="9624077" y="2656803"/>
              <a:ext cx="251110"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Light G</a:t>
              </a:r>
              <a:endParaRPr kumimoji="0" lang="en-US" altLang="en-US" sz="400" b="0" i="0" u="none" strike="noStrike" cap="none" normalizeH="0" baseline="0" dirty="0">
                <a:ln>
                  <a:noFill/>
                </a:ln>
                <a:solidFill>
                  <a:schemeClr val="tx1"/>
                </a:solidFill>
                <a:effectLst/>
              </a:endParaRPr>
            </a:p>
          </p:txBody>
        </p:sp>
        <p:sp>
          <p:nvSpPr>
            <p:cNvPr id="92" name="Rectangle 129"/>
            <p:cNvSpPr>
              <a:spLocks noChangeArrowheads="1"/>
            </p:cNvSpPr>
            <p:nvPr/>
          </p:nvSpPr>
          <p:spPr bwMode="auto">
            <a:xfrm>
              <a:off x="9871808" y="2656803"/>
              <a:ext cx="28698"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r</a:t>
              </a:r>
              <a:endParaRPr kumimoji="0" lang="en-US" altLang="en-US" sz="400" b="0" i="0" u="none" strike="noStrike" cap="none" normalizeH="0" baseline="0" dirty="0">
                <a:ln>
                  <a:noFill/>
                </a:ln>
                <a:solidFill>
                  <a:schemeClr val="tx1"/>
                </a:solidFill>
                <a:effectLst/>
              </a:endParaRPr>
            </a:p>
          </p:txBody>
        </p:sp>
        <p:sp>
          <p:nvSpPr>
            <p:cNvPr id="93" name="Rectangle 130"/>
            <p:cNvSpPr>
              <a:spLocks noChangeArrowheads="1"/>
            </p:cNvSpPr>
            <p:nvPr/>
          </p:nvSpPr>
          <p:spPr bwMode="auto">
            <a:xfrm>
              <a:off x="9900569" y="2656803"/>
              <a:ext cx="12675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000000"/>
                  </a:solidFill>
                  <a:effectLst/>
                  <a:latin typeface="Segoe UI Semibold" panose="020B0702040204020203" pitchFamily="34" charset="0"/>
                </a:rPr>
                <a:t>een</a:t>
              </a:r>
              <a:endParaRPr kumimoji="0" lang="en-US" altLang="en-US" sz="400" b="0" i="0" u="none" strike="noStrike" cap="none" normalizeH="0" baseline="0" dirty="0">
                <a:ln>
                  <a:noFill/>
                </a:ln>
                <a:solidFill>
                  <a:schemeClr val="tx1"/>
                </a:solidFill>
                <a:effectLst/>
              </a:endParaRPr>
            </a:p>
          </p:txBody>
        </p:sp>
        <p:sp>
          <p:nvSpPr>
            <p:cNvPr id="94" name="Rectangle 131"/>
            <p:cNvSpPr>
              <a:spLocks noChangeArrowheads="1"/>
            </p:cNvSpPr>
            <p:nvPr/>
          </p:nvSpPr>
          <p:spPr bwMode="auto">
            <a:xfrm>
              <a:off x="10301288" y="2584450"/>
              <a:ext cx="430212" cy="173038"/>
            </a:xfrm>
            <a:prstGeom prst="rect">
              <a:avLst/>
            </a:prstGeom>
            <a:solidFill>
              <a:srgbClr val="CBE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95" name="Rectangle 132"/>
            <p:cNvSpPr>
              <a:spLocks noChangeArrowheads="1"/>
            </p:cNvSpPr>
            <p:nvPr/>
          </p:nvSpPr>
          <p:spPr bwMode="auto">
            <a:xfrm>
              <a:off x="10301288" y="2757488"/>
              <a:ext cx="430212" cy="173038"/>
            </a:xfrm>
            <a:prstGeom prst="rect">
              <a:avLst/>
            </a:prstGeom>
            <a:solidFill>
              <a:srgbClr val="ADC9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96" name="Rectangle 133"/>
            <p:cNvSpPr>
              <a:spLocks noChangeArrowheads="1"/>
            </p:cNvSpPr>
            <p:nvPr/>
          </p:nvSpPr>
          <p:spPr bwMode="auto">
            <a:xfrm>
              <a:off x="10301288" y="2930525"/>
              <a:ext cx="430212" cy="171450"/>
            </a:xfrm>
            <a:prstGeom prst="rect">
              <a:avLst/>
            </a:prstGeom>
            <a:solidFill>
              <a:srgbClr val="91A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97" name="Rectangle 134"/>
            <p:cNvSpPr>
              <a:spLocks noChangeArrowheads="1"/>
            </p:cNvSpPr>
            <p:nvPr/>
          </p:nvSpPr>
          <p:spPr bwMode="auto">
            <a:xfrm>
              <a:off x="1790700" y="3101975"/>
              <a:ext cx="776287" cy="517525"/>
            </a:xfrm>
            <a:prstGeom prst="rect">
              <a:avLst/>
            </a:prstGeom>
            <a:solidFill>
              <a:srgbClr val="D83B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98" name="Rectangle 135"/>
            <p:cNvSpPr>
              <a:spLocks noChangeArrowheads="1"/>
            </p:cNvSpPr>
            <p:nvPr/>
          </p:nvSpPr>
          <p:spPr bwMode="auto">
            <a:xfrm>
              <a:off x="1890952" y="3174327"/>
              <a:ext cx="258283"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Orange</a:t>
              </a:r>
              <a:endParaRPr kumimoji="0" lang="en-US" altLang="en-US" sz="400" b="0" i="0" u="none" strike="noStrike" cap="none" normalizeH="0" baseline="0" dirty="0">
                <a:ln>
                  <a:noFill/>
                </a:ln>
                <a:solidFill>
                  <a:schemeClr val="tx1"/>
                </a:solidFill>
                <a:effectLst/>
              </a:endParaRPr>
            </a:p>
          </p:txBody>
        </p:sp>
        <p:sp>
          <p:nvSpPr>
            <p:cNvPr id="99" name="Rectangle 136"/>
            <p:cNvSpPr>
              <a:spLocks noChangeArrowheads="1"/>
            </p:cNvSpPr>
            <p:nvPr/>
          </p:nvSpPr>
          <p:spPr bwMode="auto">
            <a:xfrm>
              <a:off x="2566988" y="3101975"/>
              <a:ext cx="430212" cy="173038"/>
            </a:xfrm>
            <a:prstGeom prst="rect">
              <a:avLst/>
            </a:prstGeom>
            <a:solidFill>
              <a:srgbClr val="E26C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0" name="Rectangle 137"/>
            <p:cNvSpPr>
              <a:spLocks noChangeArrowheads="1"/>
            </p:cNvSpPr>
            <p:nvPr/>
          </p:nvSpPr>
          <p:spPr bwMode="auto">
            <a:xfrm>
              <a:off x="2566988" y="3275013"/>
              <a:ext cx="430212" cy="173038"/>
            </a:xfrm>
            <a:prstGeom prst="rect">
              <a:avLst/>
            </a:prstGeom>
            <a:solidFill>
              <a:srgbClr val="BD3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1" name="Rectangle 138"/>
            <p:cNvSpPr>
              <a:spLocks noChangeArrowheads="1"/>
            </p:cNvSpPr>
            <p:nvPr/>
          </p:nvSpPr>
          <p:spPr bwMode="auto">
            <a:xfrm>
              <a:off x="2566988" y="3448050"/>
              <a:ext cx="430212" cy="171450"/>
            </a:xfrm>
            <a:prstGeom prst="rect">
              <a:avLst/>
            </a:prstGeom>
            <a:solidFill>
              <a:srgbClr val="9C2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2" name="Rectangle 139"/>
            <p:cNvSpPr>
              <a:spLocks noChangeArrowheads="1"/>
            </p:cNvSpPr>
            <p:nvPr/>
          </p:nvSpPr>
          <p:spPr bwMode="auto">
            <a:xfrm>
              <a:off x="3079750" y="3619500"/>
              <a:ext cx="776287" cy="519113"/>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3" name="Rectangle 140"/>
            <p:cNvSpPr>
              <a:spLocks noChangeArrowheads="1"/>
            </p:cNvSpPr>
            <p:nvPr/>
          </p:nvSpPr>
          <p:spPr bwMode="auto">
            <a:xfrm>
              <a:off x="3181393" y="3691853"/>
              <a:ext cx="165016"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Dark</a:t>
              </a:r>
              <a:endParaRPr kumimoji="0" lang="en-US" altLang="en-US" sz="400" b="0" i="0" u="none" strike="noStrike" cap="none" normalizeH="0" baseline="0" dirty="0">
                <a:ln>
                  <a:noFill/>
                </a:ln>
                <a:solidFill>
                  <a:schemeClr val="tx1"/>
                </a:solidFill>
                <a:effectLst/>
              </a:endParaRPr>
            </a:p>
          </p:txBody>
        </p:sp>
        <p:sp>
          <p:nvSpPr>
            <p:cNvPr id="104" name="Rectangle 141"/>
            <p:cNvSpPr>
              <a:spLocks noChangeArrowheads="1"/>
            </p:cNvSpPr>
            <p:nvPr/>
          </p:nvSpPr>
          <p:spPr bwMode="auto">
            <a:xfrm>
              <a:off x="3363017" y="3691853"/>
              <a:ext cx="47830"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R</a:t>
              </a:r>
              <a:endParaRPr kumimoji="0" lang="en-US" altLang="en-US" sz="400" b="0" i="0" u="none" strike="noStrike" cap="none" normalizeH="0" baseline="0" dirty="0">
                <a:ln>
                  <a:noFill/>
                </a:ln>
                <a:solidFill>
                  <a:schemeClr val="tx1"/>
                </a:solidFill>
                <a:effectLst/>
              </a:endParaRPr>
            </a:p>
          </p:txBody>
        </p:sp>
        <p:sp>
          <p:nvSpPr>
            <p:cNvPr id="105" name="Rectangle 142"/>
            <p:cNvSpPr>
              <a:spLocks noChangeArrowheads="1"/>
            </p:cNvSpPr>
            <p:nvPr/>
          </p:nvSpPr>
          <p:spPr bwMode="auto">
            <a:xfrm>
              <a:off x="3408178" y="3691851"/>
              <a:ext cx="86094"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ed</a:t>
              </a:r>
              <a:endParaRPr kumimoji="0" lang="en-US" altLang="en-US" sz="400" b="0" i="0" u="none" strike="noStrike" cap="none" normalizeH="0" baseline="0" dirty="0">
                <a:ln>
                  <a:noFill/>
                </a:ln>
                <a:solidFill>
                  <a:schemeClr val="tx1"/>
                </a:solidFill>
                <a:effectLst/>
              </a:endParaRPr>
            </a:p>
          </p:txBody>
        </p:sp>
        <p:sp>
          <p:nvSpPr>
            <p:cNvPr id="106" name="Rectangle 143"/>
            <p:cNvSpPr>
              <a:spLocks noChangeArrowheads="1"/>
            </p:cNvSpPr>
            <p:nvPr/>
          </p:nvSpPr>
          <p:spPr bwMode="auto">
            <a:xfrm>
              <a:off x="3856038" y="3619500"/>
              <a:ext cx="430212" cy="173038"/>
            </a:xfrm>
            <a:prstGeom prst="rect">
              <a:avLst/>
            </a:prstGeom>
            <a:solidFill>
              <a:srgbClr val="BE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7" name="Rectangle 144"/>
            <p:cNvSpPr>
              <a:spLocks noChangeArrowheads="1"/>
            </p:cNvSpPr>
            <p:nvPr/>
          </p:nvSpPr>
          <p:spPr bwMode="auto">
            <a:xfrm>
              <a:off x="3856038" y="3792538"/>
              <a:ext cx="430212" cy="173038"/>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8" name="Rectangle 145"/>
            <p:cNvSpPr>
              <a:spLocks noChangeArrowheads="1"/>
            </p:cNvSpPr>
            <p:nvPr/>
          </p:nvSpPr>
          <p:spPr bwMode="auto">
            <a:xfrm>
              <a:off x="3856038" y="3965575"/>
              <a:ext cx="430212" cy="173038"/>
            </a:xfrm>
            <a:prstGeom prst="rect">
              <a:avLst/>
            </a:prstGeom>
            <a:solidFill>
              <a:srgbClr val="7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09" name="Rectangle 146"/>
            <p:cNvSpPr>
              <a:spLocks noChangeArrowheads="1"/>
            </p:cNvSpPr>
            <p:nvPr/>
          </p:nvSpPr>
          <p:spPr bwMode="auto">
            <a:xfrm>
              <a:off x="4368800" y="3619500"/>
              <a:ext cx="777875" cy="519113"/>
            </a:xfrm>
            <a:prstGeom prst="rect">
              <a:avLst/>
            </a:prstGeom>
            <a:solidFill>
              <a:srgbClr val="5C00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0" name="Rectangle 147"/>
            <p:cNvSpPr>
              <a:spLocks noChangeArrowheads="1"/>
            </p:cNvSpPr>
            <p:nvPr/>
          </p:nvSpPr>
          <p:spPr bwMode="auto">
            <a:xfrm>
              <a:off x="4466550" y="3691853"/>
              <a:ext cx="499828"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Dark Magenta</a:t>
              </a:r>
              <a:endParaRPr kumimoji="0" lang="en-US" altLang="en-US" sz="400" b="0" i="0" u="none" strike="noStrike" cap="none" normalizeH="0" baseline="0" dirty="0">
                <a:ln>
                  <a:noFill/>
                </a:ln>
                <a:solidFill>
                  <a:schemeClr val="tx1"/>
                </a:solidFill>
                <a:effectLst/>
              </a:endParaRPr>
            </a:p>
          </p:txBody>
        </p:sp>
        <p:sp>
          <p:nvSpPr>
            <p:cNvPr id="111" name="Rectangle 148"/>
            <p:cNvSpPr>
              <a:spLocks noChangeArrowheads="1"/>
            </p:cNvSpPr>
            <p:nvPr/>
          </p:nvSpPr>
          <p:spPr bwMode="auto">
            <a:xfrm>
              <a:off x="5146675" y="3619500"/>
              <a:ext cx="428625" cy="173038"/>
            </a:xfrm>
            <a:prstGeom prst="rect">
              <a:avLst/>
            </a:prstGeom>
            <a:solidFill>
              <a:srgbClr val="854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2" name="Rectangle 149"/>
            <p:cNvSpPr>
              <a:spLocks noChangeArrowheads="1"/>
            </p:cNvSpPr>
            <p:nvPr/>
          </p:nvSpPr>
          <p:spPr bwMode="auto">
            <a:xfrm>
              <a:off x="5146675" y="3792538"/>
              <a:ext cx="428625" cy="173038"/>
            </a:xfrm>
            <a:prstGeom prst="rect">
              <a:avLst/>
            </a:prstGeom>
            <a:solidFill>
              <a:srgbClr val="4D0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3" name="Rectangle 150"/>
            <p:cNvSpPr>
              <a:spLocks noChangeArrowheads="1"/>
            </p:cNvSpPr>
            <p:nvPr/>
          </p:nvSpPr>
          <p:spPr bwMode="auto">
            <a:xfrm>
              <a:off x="5146675" y="3965575"/>
              <a:ext cx="428625" cy="173038"/>
            </a:xfrm>
            <a:prstGeom prst="rect">
              <a:avLst/>
            </a:prstGeom>
            <a:solidFill>
              <a:srgbClr val="3800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4" name="Rectangle 151"/>
            <p:cNvSpPr>
              <a:spLocks noChangeArrowheads="1"/>
            </p:cNvSpPr>
            <p:nvPr/>
          </p:nvSpPr>
          <p:spPr bwMode="auto">
            <a:xfrm>
              <a:off x="5656263" y="3619500"/>
              <a:ext cx="779462" cy="519113"/>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5" name="Rectangle 152"/>
            <p:cNvSpPr>
              <a:spLocks noChangeArrowheads="1"/>
            </p:cNvSpPr>
            <p:nvPr/>
          </p:nvSpPr>
          <p:spPr bwMode="auto">
            <a:xfrm>
              <a:off x="5756980" y="3691854"/>
              <a:ext cx="41134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Dark Purple</a:t>
              </a:r>
              <a:endParaRPr kumimoji="0" lang="en-US" altLang="en-US" sz="400" b="0" i="0" u="none" strike="noStrike" cap="none" normalizeH="0" baseline="0" dirty="0">
                <a:ln>
                  <a:noFill/>
                </a:ln>
                <a:solidFill>
                  <a:schemeClr val="tx1"/>
                </a:solidFill>
                <a:effectLst/>
              </a:endParaRPr>
            </a:p>
          </p:txBody>
        </p:sp>
        <p:sp>
          <p:nvSpPr>
            <p:cNvPr id="116" name="Rectangle 153"/>
            <p:cNvSpPr>
              <a:spLocks noChangeArrowheads="1"/>
            </p:cNvSpPr>
            <p:nvPr/>
          </p:nvSpPr>
          <p:spPr bwMode="auto">
            <a:xfrm>
              <a:off x="6435725" y="3619500"/>
              <a:ext cx="427037" cy="173038"/>
            </a:xfrm>
            <a:prstGeom prst="rect">
              <a:avLst/>
            </a:prstGeom>
            <a:solidFill>
              <a:srgbClr val="654F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7" name="Rectangle 154"/>
            <p:cNvSpPr>
              <a:spLocks noChangeArrowheads="1"/>
            </p:cNvSpPr>
            <p:nvPr/>
          </p:nvSpPr>
          <p:spPr bwMode="auto">
            <a:xfrm>
              <a:off x="6435725" y="3792538"/>
              <a:ext cx="427037" cy="173038"/>
            </a:xfrm>
            <a:prstGeom prst="rect">
              <a:avLst/>
            </a:prstGeom>
            <a:solidFill>
              <a:srgbClr val="2811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8" name="Rectangle 155"/>
            <p:cNvSpPr>
              <a:spLocks noChangeArrowheads="1"/>
            </p:cNvSpPr>
            <p:nvPr/>
          </p:nvSpPr>
          <p:spPr bwMode="auto">
            <a:xfrm>
              <a:off x="6435725" y="3965575"/>
              <a:ext cx="427037" cy="173038"/>
            </a:xfrm>
            <a:prstGeom prst="rect">
              <a:avLst/>
            </a:prstGeom>
            <a:solidFill>
              <a:srgbClr val="220C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19" name="Rectangle 156"/>
            <p:cNvSpPr>
              <a:spLocks noChangeArrowheads="1"/>
            </p:cNvSpPr>
            <p:nvPr/>
          </p:nvSpPr>
          <p:spPr bwMode="auto">
            <a:xfrm>
              <a:off x="6945313" y="3619500"/>
              <a:ext cx="777875" cy="51911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20" name="Rectangle 157"/>
            <p:cNvSpPr>
              <a:spLocks noChangeArrowheads="1"/>
            </p:cNvSpPr>
            <p:nvPr/>
          </p:nvSpPr>
          <p:spPr bwMode="auto">
            <a:xfrm>
              <a:off x="7048235" y="3691853"/>
              <a:ext cx="30850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Mid Blue</a:t>
              </a:r>
              <a:endParaRPr kumimoji="0" lang="en-US" altLang="en-US" sz="400" b="0" i="0" u="none" strike="noStrike" cap="none" normalizeH="0" baseline="0" dirty="0">
                <a:ln>
                  <a:noFill/>
                </a:ln>
                <a:solidFill>
                  <a:schemeClr val="tx1"/>
                </a:solidFill>
                <a:effectLst/>
              </a:endParaRPr>
            </a:p>
          </p:txBody>
        </p:sp>
        <p:sp>
          <p:nvSpPr>
            <p:cNvPr id="121" name="Rectangle 158"/>
            <p:cNvSpPr>
              <a:spLocks noChangeArrowheads="1"/>
            </p:cNvSpPr>
            <p:nvPr/>
          </p:nvSpPr>
          <p:spPr bwMode="auto">
            <a:xfrm>
              <a:off x="7723188" y="3619500"/>
              <a:ext cx="428625" cy="173038"/>
            </a:xfrm>
            <a:prstGeom prst="rect">
              <a:avLst/>
            </a:prstGeom>
            <a:solidFill>
              <a:srgbClr val="4052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22" name="Rectangle 159"/>
            <p:cNvSpPr>
              <a:spLocks noChangeArrowheads="1"/>
            </p:cNvSpPr>
            <p:nvPr/>
          </p:nvSpPr>
          <p:spPr bwMode="auto">
            <a:xfrm>
              <a:off x="7723188" y="3792538"/>
              <a:ext cx="428625" cy="173038"/>
            </a:xfrm>
            <a:prstGeom prst="rect">
              <a:avLst/>
            </a:prstGeom>
            <a:solidFill>
              <a:srgbClr val="0015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23" name="Rectangle 160"/>
            <p:cNvSpPr>
              <a:spLocks noChangeArrowheads="1"/>
            </p:cNvSpPr>
            <p:nvPr/>
          </p:nvSpPr>
          <p:spPr bwMode="auto">
            <a:xfrm>
              <a:off x="7723188" y="3965575"/>
              <a:ext cx="428625" cy="173038"/>
            </a:xfrm>
            <a:prstGeom prst="rect">
              <a:avLst/>
            </a:prstGeom>
            <a:solidFill>
              <a:srgbClr val="001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24" name="Rectangle 161"/>
            <p:cNvSpPr>
              <a:spLocks noChangeArrowheads="1"/>
            </p:cNvSpPr>
            <p:nvPr/>
          </p:nvSpPr>
          <p:spPr bwMode="auto">
            <a:xfrm>
              <a:off x="8234363" y="3619500"/>
              <a:ext cx="777875" cy="519113"/>
            </a:xfrm>
            <a:prstGeom prst="rect">
              <a:avLst/>
            </a:prstGeom>
            <a:solidFill>
              <a:srgbClr val="004B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25" name="Rectangle 162"/>
            <p:cNvSpPr>
              <a:spLocks noChangeArrowheads="1"/>
            </p:cNvSpPr>
            <p:nvPr/>
          </p:nvSpPr>
          <p:spPr bwMode="auto">
            <a:xfrm>
              <a:off x="8336004" y="3691853"/>
              <a:ext cx="165016"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Dark</a:t>
              </a:r>
              <a:endParaRPr kumimoji="0" lang="en-US" altLang="en-US" sz="400" b="0" i="0" u="none" strike="noStrike" cap="none" normalizeH="0" baseline="0" dirty="0">
                <a:ln>
                  <a:noFill/>
                </a:ln>
                <a:solidFill>
                  <a:schemeClr val="tx1"/>
                </a:solidFill>
                <a:effectLst/>
              </a:endParaRPr>
            </a:p>
          </p:txBody>
        </p:sp>
        <p:sp>
          <p:nvSpPr>
            <p:cNvPr id="126" name="Rectangle 163"/>
            <p:cNvSpPr>
              <a:spLocks noChangeArrowheads="1"/>
            </p:cNvSpPr>
            <p:nvPr/>
          </p:nvSpPr>
          <p:spPr bwMode="auto">
            <a:xfrm>
              <a:off x="8517640" y="3691853"/>
              <a:ext cx="43047"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T</a:t>
              </a:r>
              <a:endParaRPr kumimoji="0" lang="en-US" altLang="en-US" sz="400" b="0" i="0" u="none" strike="noStrike" cap="none" normalizeH="0" baseline="0" dirty="0">
                <a:ln>
                  <a:noFill/>
                </a:ln>
                <a:solidFill>
                  <a:schemeClr val="tx1"/>
                </a:solidFill>
                <a:effectLst/>
              </a:endParaRPr>
            </a:p>
          </p:txBody>
        </p:sp>
        <p:sp>
          <p:nvSpPr>
            <p:cNvPr id="127" name="Rectangle 164"/>
            <p:cNvSpPr>
              <a:spLocks noChangeArrowheads="1"/>
            </p:cNvSpPr>
            <p:nvPr/>
          </p:nvSpPr>
          <p:spPr bwMode="auto">
            <a:xfrm>
              <a:off x="8550059" y="3691851"/>
              <a:ext cx="100444"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eal</a:t>
              </a:r>
              <a:endParaRPr kumimoji="0" lang="en-US" altLang="en-US" sz="400" b="0" i="0" u="none" strike="noStrike" cap="none" normalizeH="0" baseline="0" dirty="0">
                <a:ln>
                  <a:noFill/>
                </a:ln>
                <a:solidFill>
                  <a:schemeClr val="tx1"/>
                </a:solidFill>
                <a:effectLst/>
              </a:endParaRPr>
            </a:p>
          </p:txBody>
        </p:sp>
        <p:sp>
          <p:nvSpPr>
            <p:cNvPr id="128" name="Rectangle 165"/>
            <p:cNvSpPr>
              <a:spLocks noChangeArrowheads="1"/>
            </p:cNvSpPr>
            <p:nvPr/>
          </p:nvSpPr>
          <p:spPr bwMode="auto">
            <a:xfrm>
              <a:off x="9012238" y="3619500"/>
              <a:ext cx="430212" cy="173038"/>
            </a:xfrm>
            <a:prstGeom prst="rect">
              <a:avLst/>
            </a:prstGeom>
            <a:solidFill>
              <a:srgbClr val="4078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29" name="Rectangle 166"/>
            <p:cNvSpPr>
              <a:spLocks noChangeArrowheads="1"/>
            </p:cNvSpPr>
            <p:nvPr/>
          </p:nvSpPr>
          <p:spPr bwMode="auto">
            <a:xfrm>
              <a:off x="9012238" y="3792538"/>
              <a:ext cx="430212" cy="173038"/>
            </a:xfrm>
            <a:prstGeom prst="rect">
              <a:avLst/>
            </a:prstGeom>
            <a:solidFill>
              <a:srgbClr val="003D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30" name="Rectangle 167"/>
            <p:cNvSpPr>
              <a:spLocks noChangeArrowheads="1"/>
            </p:cNvSpPr>
            <p:nvPr/>
          </p:nvSpPr>
          <p:spPr bwMode="auto">
            <a:xfrm>
              <a:off x="9012238" y="3965575"/>
              <a:ext cx="430212" cy="173038"/>
            </a:xfrm>
            <a:prstGeom prst="rect">
              <a:avLst/>
            </a:prstGeom>
            <a:solidFill>
              <a:srgbClr val="002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31" name="Rectangle 168"/>
            <p:cNvSpPr>
              <a:spLocks noChangeArrowheads="1"/>
            </p:cNvSpPr>
            <p:nvPr/>
          </p:nvSpPr>
          <p:spPr bwMode="auto">
            <a:xfrm>
              <a:off x="9525000" y="3619500"/>
              <a:ext cx="776287" cy="519113"/>
            </a:xfrm>
            <a:prstGeom prst="rect">
              <a:avLst/>
            </a:prstGeom>
            <a:solidFill>
              <a:srgbClr val="004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32" name="Rectangle 169"/>
            <p:cNvSpPr>
              <a:spLocks noChangeArrowheads="1"/>
            </p:cNvSpPr>
            <p:nvPr/>
          </p:nvSpPr>
          <p:spPr bwMode="auto">
            <a:xfrm>
              <a:off x="9622911" y="3691853"/>
              <a:ext cx="239151"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Dark G</a:t>
              </a:r>
              <a:endParaRPr kumimoji="0" lang="en-US" altLang="en-US" sz="400" b="0" i="0" u="none" strike="noStrike" cap="none" normalizeH="0" baseline="0" dirty="0">
                <a:ln>
                  <a:noFill/>
                </a:ln>
                <a:solidFill>
                  <a:schemeClr val="tx1"/>
                </a:solidFill>
                <a:effectLst/>
              </a:endParaRPr>
            </a:p>
          </p:txBody>
        </p:sp>
        <p:sp>
          <p:nvSpPr>
            <p:cNvPr id="133" name="Rectangle 170"/>
            <p:cNvSpPr>
              <a:spLocks noChangeArrowheads="1"/>
            </p:cNvSpPr>
            <p:nvPr/>
          </p:nvSpPr>
          <p:spPr bwMode="auto">
            <a:xfrm>
              <a:off x="9860695" y="3691853"/>
              <a:ext cx="28698"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r</a:t>
              </a:r>
              <a:endParaRPr kumimoji="0" lang="en-US" altLang="en-US" sz="400" b="0" i="0" u="none" strike="noStrike" cap="none" normalizeH="0" baseline="0" dirty="0">
                <a:ln>
                  <a:noFill/>
                </a:ln>
                <a:solidFill>
                  <a:schemeClr val="tx1"/>
                </a:solidFill>
                <a:effectLst/>
              </a:endParaRPr>
            </a:p>
          </p:txBody>
        </p:sp>
        <p:sp>
          <p:nvSpPr>
            <p:cNvPr id="134" name="Rectangle 171"/>
            <p:cNvSpPr>
              <a:spLocks noChangeArrowheads="1"/>
            </p:cNvSpPr>
            <p:nvPr/>
          </p:nvSpPr>
          <p:spPr bwMode="auto">
            <a:xfrm>
              <a:off x="9886281" y="3691853"/>
              <a:ext cx="126752" cy="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dirty="0">
                  <a:ln>
                    <a:noFill/>
                  </a:ln>
                  <a:solidFill>
                    <a:srgbClr val="FFFFFF"/>
                  </a:solidFill>
                  <a:effectLst/>
                  <a:latin typeface="Segoe UI Semibold" panose="020B0702040204020203" pitchFamily="34" charset="0"/>
                </a:rPr>
                <a:t>een</a:t>
              </a:r>
              <a:endParaRPr kumimoji="0" lang="en-US" altLang="en-US" sz="400" b="0" i="0" u="none" strike="noStrike" cap="none" normalizeH="0" baseline="0" dirty="0">
                <a:ln>
                  <a:noFill/>
                </a:ln>
                <a:solidFill>
                  <a:schemeClr val="tx1"/>
                </a:solidFill>
                <a:effectLst/>
              </a:endParaRPr>
            </a:p>
          </p:txBody>
        </p:sp>
        <p:sp>
          <p:nvSpPr>
            <p:cNvPr id="135" name="Rectangle 172"/>
            <p:cNvSpPr>
              <a:spLocks noChangeArrowheads="1"/>
            </p:cNvSpPr>
            <p:nvPr/>
          </p:nvSpPr>
          <p:spPr bwMode="auto">
            <a:xfrm>
              <a:off x="10301288" y="3619500"/>
              <a:ext cx="430212" cy="173038"/>
            </a:xfrm>
            <a:prstGeom prst="rect">
              <a:avLst/>
            </a:prstGeom>
            <a:solidFill>
              <a:srgbClr val="4078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36" name="Rectangle 173"/>
            <p:cNvSpPr>
              <a:spLocks noChangeArrowheads="1"/>
            </p:cNvSpPr>
            <p:nvPr/>
          </p:nvSpPr>
          <p:spPr bwMode="auto">
            <a:xfrm>
              <a:off x="10301288" y="3792538"/>
              <a:ext cx="430212" cy="173038"/>
            </a:xfrm>
            <a:prstGeom prst="rect">
              <a:avLst/>
            </a:prstGeom>
            <a:solidFill>
              <a:srgbClr val="003C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sp>
          <p:nvSpPr>
            <p:cNvPr id="137" name="Rectangle 174"/>
            <p:cNvSpPr>
              <a:spLocks noChangeArrowheads="1"/>
            </p:cNvSpPr>
            <p:nvPr/>
          </p:nvSpPr>
          <p:spPr bwMode="auto">
            <a:xfrm>
              <a:off x="10301288" y="3965575"/>
              <a:ext cx="430212" cy="173038"/>
            </a:xfrm>
            <a:prstGeom prst="rect">
              <a:avLst/>
            </a:prstGeom>
            <a:solidFill>
              <a:srgbClr val="0024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 dirty="0"/>
            </a:p>
          </p:txBody>
        </p:sp>
      </p:grpSp>
      <p:sp>
        <p:nvSpPr>
          <p:cNvPr id="140"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41"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22123" y="758953"/>
            <a:ext cx="9614156" cy="4709156"/>
          </a:xfrm>
          <a:prstGeom prst="rect">
            <a:avLst/>
          </a:prstGeom>
        </p:spPr>
        <p:txBody>
          <a:bodyPr>
            <a:noAutofit/>
          </a:bodyPr>
          <a:lstStyle>
            <a:lvl1pPr marL="0" indent="0">
              <a:buNone/>
              <a:defRPr sz="2400">
                <a:gradFill>
                  <a:gsLst>
                    <a:gs pos="1250">
                      <a:schemeClr val="tx1"/>
                    </a:gs>
                    <a:gs pos="99000">
                      <a:schemeClr val="tx1"/>
                    </a:gs>
                  </a:gsLst>
                  <a:lin ang="5400000" scaled="0"/>
                </a:gradFill>
              </a:defRPr>
            </a:lvl1pPr>
            <a:lvl2pPr marL="0" indent="0">
              <a:buFontTx/>
              <a:buNone/>
              <a:defRPr sz="1800"/>
            </a:lvl2pPr>
            <a:lvl3pPr marL="184636" indent="0">
              <a:buNone/>
              <a:defRPr sz="1600"/>
            </a:lvl3pPr>
            <a:lvl4pPr marL="369270" indent="0">
              <a:buNone/>
              <a:defRPr sz="1400"/>
            </a:lvl4pPr>
            <a:lvl5pPr marL="553904"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8"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30040125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 Only Slide">
    <p:spTree>
      <p:nvGrpSpPr>
        <p:cNvPr id="1" name=""/>
        <p:cNvGrpSpPr/>
        <p:nvPr/>
      </p:nvGrpSpPr>
      <p:grpSpPr>
        <a:xfrm>
          <a:off x="0" y="0"/>
          <a:ext cx="0" cy="0"/>
          <a:chOff x="0" y="0"/>
          <a:chExt cx="0" cy="0"/>
        </a:xfrm>
      </p:grpSpPr>
      <p:sp>
        <p:nvSpPr>
          <p:cNvPr id="4"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5"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1889497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126" y="983962"/>
            <a:ext cx="8133771" cy="2237707"/>
          </a:xfrm>
          <a:noFill/>
        </p:spPr>
        <p:txBody>
          <a:bodyPr tIns="91440" bIns="91440" anchor="t" anchorCtr="0"/>
          <a:lstStyle>
            <a:lvl1pPr>
              <a:defRPr sz="5815" spc="-81"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22123" y="3215808"/>
            <a:ext cx="8135056" cy="1487842"/>
          </a:xfrm>
          <a:prstGeom prst="rect">
            <a:avLst/>
          </a:prstGeom>
          <a:noFill/>
        </p:spPr>
        <p:txBody>
          <a:bodyPr lIns="182880" tIns="146304" rIns="182880" bIns="146304">
            <a:noAutofit/>
          </a:bodyPr>
          <a:lstStyle>
            <a:lvl1pPr marL="0" indent="0">
              <a:spcBef>
                <a:spcPts val="0"/>
              </a:spcBef>
              <a:buNone/>
              <a:defRPr sz="2907" spc="0" baseline="0">
                <a:gradFill>
                  <a:gsLst>
                    <a:gs pos="0">
                      <a:schemeClr val="tx1"/>
                    </a:gs>
                    <a:gs pos="100000">
                      <a:schemeClr val="tx1"/>
                    </a:gs>
                  </a:gsLst>
                  <a:lin ang="5400000" scaled="0"/>
                </a:gradFill>
                <a:latin typeface="+mj-lt"/>
              </a:defRPr>
            </a:lvl1pPr>
          </a:lstStyle>
          <a:p>
            <a:pPr lvl="0"/>
            <a:r>
              <a:rPr lang="en-US" dirty="0"/>
              <a:t>Speaker Name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126" y="983962"/>
            <a:ext cx="8133771" cy="2237707"/>
          </a:xfrm>
          <a:noFill/>
        </p:spPr>
        <p:txBody>
          <a:bodyPr tIns="91440" bIns="91440" anchor="t" anchorCtr="0"/>
          <a:lstStyle>
            <a:lvl1pPr>
              <a:defRPr lang="en-US" sz="5815" b="0" kern="1200" cap="none" spc="-81"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123" y="1728610"/>
            <a:ext cx="9614156" cy="990015"/>
          </a:xfrm>
          <a:noFill/>
        </p:spPr>
        <p:txBody>
          <a:bodyPr tIns="91440" bIns="91440" anchor="t" anchorCtr="0">
            <a:spAutoFit/>
          </a:bodyPr>
          <a:lstStyle>
            <a:lvl1pPr>
              <a:defRPr sz="5815" spc="-81" baseline="0">
                <a:gradFill>
                  <a:gsLst>
                    <a:gs pos="100000">
                      <a:schemeClr val="tx1"/>
                    </a:gs>
                    <a:gs pos="0">
                      <a:schemeClr val="tx1"/>
                    </a:gs>
                  </a:gsLst>
                  <a:lin ang="5400000" scaled="0"/>
                </a:gradFill>
              </a:defRPr>
            </a:lvl1pPr>
          </a:lstStyle>
          <a:p>
            <a:r>
              <a:rPr lang="en-US" dirty="0"/>
              <a:t>Section title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123" y="1728610"/>
            <a:ext cx="9614156" cy="990015"/>
          </a:xfrm>
          <a:noFill/>
        </p:spPr>
        <p:txBody>
          <a:bodyPr tIns="91440" bIns="91440" anchor="t" anchorCtr="0">
            <a:spAutoFit/>
          </a:bodyPr>
          <a:lstStyle>
            <a:lvl1pPr>
              <a:defRPr sz="5815" spc="-81" baseline="0">
                <a:gradFill>
                  <a:gsLst>
                    <a:gs pos="100000">
                      <a:schemeClr val="tx1"/>
                    </a:gs>
                    <a:gs pos="0">
                      <a:schemeClr val="tx1"/>
                    </a:gs>
                  </a:gsLst>
                  <a:lin ang="5400000" scaled="0"/>
                </a:gradFill>
              </a:defRPr>
            </a:lvl1pPr>
          </a:lstStyle>
          <a:p>
            <a:r>
              <a:rPr lang="en-US" dirty="0"/>
              <a:t>Section title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123" y="1728610"/>
            <a:ext cx="9614156" cy="990015"/>
          </a:xfrm>
          <a:noFill/>
        </p:spPr>
        <p:txBody>
          <a:bodyPr tIns="91440" bIns="91440" anchor="t" anchorCtr="0">
            <a:spAutoFit/>
          </a:bodyPr>
          <a:lstStyle>
            <a:lvl1pPr>
              <a:defRPr sz="5815" spc="-81" baseline="0">
                <a:gradFill>
                  <a:gsLst>
                    <a:gs pos="100000">
                      <a:schemeClr val="tx1"/>
                    </a:gs>
                    <a:gs pos="0">
                      <a:schemeClr val="tx1"/>
                    </a:gs>
                  </a:gsLst>
                  <a:lin ang="5400000" scaled="0"/>
                </a:gradFill>
              </a:defRPr>
            </a:lvl1pPr>
          </a:lstStyle>
          <a:p>
            <a:r>
              <a:rPr lang="en-US" dirty="0"/>
              <a:t>Section title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5"/>
        </a:solidFill>
        <a:effectLst/>
      </p:bgPr>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Microsof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371418" y="2557577"/>
            <a:ext cx="2659685" cy="572861"/>
          </a:xfrm>
          <a:prstGeom prst="rect">
            <a:avLst/>
          </a:prstGeom>
        </p:spPr>
      </p:pic>
      <p:sp>
        <p:nvSpPr>
          <p:cNvPr id="4" name="Text Box 3"/>
          <p:cNvSpPr txBox="1">
            <a:spLocks noChangeArrowheads="1"/>
          </p:cNvSpPr>
          <p:nvPr userDrawn="1"/>
        </p:nvSpPr>
        <p:spPr bwMode="blackWhite">
          <a:xfrm>
            <a:off x="228600" y="4833810"/>
            <a:ext cx="9601200" cy="607982"/>
          </a:xfrm>
          <a:prstGeom prst="rect">
            <a:avLst/>
          </a:prstGeom>
          <a:noFill/>
          <a:ln w="12700">
            <a:noFill/>
            <a:miter lim="800000"/>
            <a:headEnd type="none" w="sm" len="sm"/>
            <a:tailEnd type="none" w="sm" len="sm"/>
          </a:ln>
          <a:effectLst/>
        </p:spPr>
        <p:txBody>
          <a:bodyPr vert="horz" wrap="square" lIns="147713" tIns="118171" rIns="147713" bIns="118171" numCol="1" anchor="t" anchorCtr="0" compatLnSpc="1">
            <a:prstTxWarp prst="textNoShape">
              <a:avLst/>
            </a:prstTxWarp>
            <a:spAutoFit/>
          </a:bodyPr>
          <a:lstStyle/>
          <a:p>
            <a:pPr defTabSz="564667" eaLnBrk="0" hangingPunct="0"/>
            <a:r>
              <a:rPr lang="en-US" sz="600" dirty="0">
                <a:gradFill>
                  <a:gsLst>
                    <a:gs pos="0">
                      <a:schemeClr val="tx1"/>
                    </a:gs>
                    <a:gs pos="100000">
                      <a:schemeClr val="tx1"/>
                    </a:gs>
                  </a:gsLst>
                  <a:lin ang="5400000" scaled="0"/>
                </a:gradFill>
                <a:cs typeface="Segoe UI" pitchFamily="34" charset="0"/>
              </a:rPr>
              <a:t>© 2017 Microsoft Corporation. All rights reserved. Microsoft, Windows, Windows Vista and other product names are or may be registered trademarks and/or trademarks in the U.S. and/or other countries.</a:t>
            </a:r>
          </a:p>
          <a:p>
            <a:pPr defTabSz="564667" eaLnBrk="0" hangingPunct="0"/>
            <a:endParaRPr lang="en-US" sz="600" dirty="0">
              <a:gradFill>
                <a:gsLst>
                  <a:gs pos="0">
                    <a:schemeClr val="tx1"/>
                  </a:gs>
                  <a:gs pos="100000">
                    <a:schemeClr val="tx1"/>
                  </a:gs>
                </a:gsLst>
                <a:lin ang="5400000" scaled="0"/>
              </a:gradFill>
              <a:cs typeface="Segoe UI" pitchFamily="34" charset="0"/>
            </a:endParaRPr>
          </a:p>
          <a:p>
            <a:pPr defTabSz="564667" eaLnBrk="0" hangingPunct="0"/>
            <a:r>
              <a:rPr lang="en-US" sz="6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766647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2123" y="758953"/>
            <a:ext cx="9614156" cy="4709156"/>
          </a:xfrm>
          <a:prstGeom prst="rect">
            <a:avLst/>
          </a:prstGeom>
        </p:spPr>
        <p:txBody>
          <a:bodyPr>
            <a:noAutofit/>
          </a:bodyPr>
          <a:lstStyle>
            <a:lvl1pPr indent="-182880">
              <a:defRPr sz="2400">
                <a:solidFill>
                  <a:schemeClr val="tx2"/>
                </a:solidFill>
              </a:defRPr>
            </a:lvl1pPr>
            <a:lvl2pPr indent="-182880">
              <a:defRPr sz="1800"/>
            </a:lvl2pPr>
            <a:lvl3pPr indent="-182880">
              <a:defRPr/>
            </a:lvl3pPr>
            <a:lvl4pPr indent="-182880">
              <a:defRPr/>
            </a:lvl4pPr>
            <a:lvl5pPr indent="-18288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15972947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2123" y="758953"/>
            <a:ext cx="9614156" cy="4709156"/>
          </a:xfrm>
          <a:prstGeom prst="rect">
            <a:avLst/>
          </a:prstGeom>
        </p:spPr>
        <p:txBody>
          <a:bodyPr>
            <a:noAutofit/>
          </a:bodyPr>
          <a:lstStyle>
            <a:lvl1pPr indent="-182880">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1249610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3"/>
          <p:cNvSpPr>
            <a:spLocks noGrp="1"/>
          </p:cNvSpPr>
          <p:nvPr>
            <p:ph type="body" sz="quarter" idx="10"/>
          </p:nvPr>
        </p:nvSpPr>
        <p:spPr>
          <a:xfrm>
            <a:off x="222124" y="758952"/>
            <a:ext cx="4805163" cy="4709157"/>
          </a:xfrm>
          <a:prstGeom prst="rect">
            <a:avLst/>
          </a:prstGeom>
        </p:spPr>
        <p:txBody>
          <a:bodyPr wrap="square">
            <a:noAutofit/>
          </a:bodyPr>
          <a:lstStyle>
            <a:lvl1pPr marL="0" indent="0">
              <a:spcBef>
                <a:spcPts val="989"/>
              </a:spcBef>
              <a:buClr>
                <a:schemeClr val="tx1"/>
              </a:buClr>
              <a:buFont typeface="Wingdings" pitchFamily="2" charset="2"/>
              <a:buNone/>
              <a:defRPr sz="2400">
                <a:solidFill>
                  <a:schemeClr val="tx2"/>
                </a:solidFill>
              </a:defRPr>
            </a:lvl1pPr>
            <a:lvl2pPr marL="0" indent="0">
              <a:buNone/>
              <a:defRPr sz="1977"/>
            </a:lvl2pPr>
            <a:lvl3pPr marL="187198" indent="0">
              <a:buNone/>
              <a:tabLst/>
              <a:defRPr sz="1647"/>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5027287" y="758952"/>
            <a:ext cx="4808994" cy="4709157"/>
          </a:xfrm>
          <a:prstGeom prst="rect">
            <a:avLst/>
          </a:prstGeom>
        </p:spPr>
        <p:txBody>
          <a:bodyPr wrap="square">
            <a:noAutofit/>
          </a:bodyPr>
          <a:lstStyle>
            <a:lvl1pPr marL="0" indent="0">
              <a:spcBef>
                <a:spcPts val="989"/>
              </a:spcBef>
              <a:buClr>
                <a:schemeClr val="tx1"/>
              </a:buClr>
              <a:buFont typeface="Wingdings" pitchFamily="2" charset="2"/>
              <a:buNone/>
              <a:defRPr sz="2400">
                <a:solidFill>
                  <a:schemeClr val="tx2"/>
                </a:solidFill>
              </a:defRPr>
            </a:lvl1pPr>
            <a:lvl2pPr marL="0" indent="0">
              <a:buNone/>
              <a:defRPr sz="1977"/>
            </a:lvl2pPr>
            <a:lvl3pPr marL="187198" indent="0">
              <a:buNone/>
              <a:tabLst/>
              <a:defRPr sz="1647"/>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0"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23679501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w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22125" y="758955"/>
            <a:ext cx="4805418" cy="4709157"/>
          </a:xfrm>
          <a:prstGeom prst="rect">
            <a:avLst/>
          </a:prstGeom>
        </p:spPr>
        <p:txBody>
          <a:bodyPr wrap="square">
            <a:noAutofit/>
          </a:bodyPr>
          <a:lstStyle>
            <a:lvl1pPr marL="0" indent="0">
              <a:spcBef>
                <a:spcPts val="989"/>
              </a:spcBef>
              <a:buClr>
                <a:schemeClr val="tx1"/>
              </a:buClr>
              <a:buFont typeface="Wingdings" pitchFamily="2" charset="2"/>
              <a:buNone/>
              <a:defRPr sz="2400">
                <a:solidFill>
                  <a:schemeClr val="tx2"/>
                </a:solidFill>
              </a:defRPr>
            </a:lvl1pPr>
            <a:lvl2pPr marL="0" indent="0">
              <a:buNone/>
              <a:defRPr sz="18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1"/>
          </p:nvPr>
        </p:nvSpPr>
        <p:spPr>
          <a:xfrm>
            <a:off x="5029200" y="758953"/>
            <a:ext cx="4807336" cy="4709159"/>
          </a:xfrm>
          <a:prstGeom prst="rect">
            <a:avLst/>
          </a:prstGeom>
        </p:spPr>
        <p:txBody>
          <a:bodyPr>
            <a:noAutofit/>
          </a:bodyPr>
          <a:lstStyle/>
          <a:p>
            <a:r>
              <a:rPr lang="en-US" dirty="0"/>
              <a:t>Click icon to add picture</a:t>
            </a:r>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9"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41004857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w Left Picture">
    <p:spTree>
      <p:nvGrpSpPr>
        <p:cNvPr id="1" name=""/>
        <p:cNvGrpSpPr/>
        <p:nvPr/>
      </p:nvGrpSpPr>
      <p:grpSpPr>
        <a:xfrm>
          <a:off x="0" y="0"/>
          <a:ext cx="0" cy="0"/>
          <a:chOff x="0" y="0"/>
          <a:chExt cx="0" cy="0"/>
        </a:xfrm>
      </p:grpSpPr>
      <p:sp>
        <p:nvSpPr>
          <p:cNvPr id="6" name="Picture Placeholder 7"/>
          <p:cNvSpPr>
            <a:spLocks noGrp="1"/>
          </p:cNvSpPr>
          <p:nvPr>
            <p:ph type="pic" sz="quarter" idx="11" hasCustomPrompt="1"/>
          </p:nvPr>
        </p:nvSpPr>
        <p:spPr>
          <a:xfrm>
            <a:off x="222124" y="758954"/>
            <a:ext cx="4807075" cy="4709158"/>
          </a:xfrm>
          <a:prstGeom prst="rect">
            <a:avLst/>
          </a:prstGeom>
        </p:spPr>
        <p:txBody>
          <a:bodyPr>
            <a:noAutofit/>
          </a:bodyPr>
          <a:lstStyle>
            <a:lvl1pPr>
              <a:defRPr sz="2554"/>
            </a:lvl1pPr>
          </a:lstStyle>
          <a:p>
            <a:r>
              <a:rPr lang="en-US" dirty="0"/>
              <a:t>Click icon to add picture</a:t>
            </a:r>
          </a:p>
        </p:txBody>
      </p:sp>
      <p:sp>
        <p:nvSpPr>
          <p:cNvPr id="4" name="Text Placeholder 3"/>
          <p:cNvSpPr>
            <a:spLocks noGrp="1"/>
          </p:cNvSpPr>
          <p:nvPr>
            <p:ph type="body" sz="quarter" idx="10"/>
          </p:nvPr>
        </p:nvSpPr>
        <p:spPr>
          <a:xfrm>
            <a:off x="5029199" y="758954"/>
            <a:ext cx="4808995" cy="4709158"/>
          </a:xfrm>
          <a:prstGeom prst="rect">
            <a:avLst/>
          </a:prstGeom>
        </p:spPr>
        <p:txBody>
          <a:bodyPr wrap="square">
            <a:noAutofit/>
          </a:bodyPr>
          <a:lstStyle>
            <a:lvl1pPr marL="0" indent="0">
              <a:spcBef>
                <a:spcPts val="989"/>
              </a:spcBef>
              <a:buClr>
                <a:schemeClr val="tx1"/>
              </a:buClr>
              <a:buFont typeface="Wingdings" pitchFamily="2" charset="2"/>
              <a:buNone/>
              <a:defRPr sz="2400">
                <a:solidFill>
                  <a:schemeClr val="tx2"/>
                </a:solidFill>
              </a:defRPr>
            </a:lvl1pPr>
            <a:lvl2pPr marL="0" indent="0">
              <a:buNone/>
              <a:defRPr sz="18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22125" y="274037"/>
            <a:ext cx="9616068" cy="484916"/>
          </a:xfrm>
        </p:spPr>
        <p:txBody>
          <a:bodyPr/>
          <a:lstStyle/>
          <a:p>
            <a:r>
              <a:rPr lang="en-US"/>
              <a:t>Click to edit Master title style</a:t>
            </a:r>
            <a:endParaRPr lang="en-US" dirty="0"/>
          </a:p>
        </p:txBody>
      </p:sp>
      <p:sp>
        <p:nvSpPr>
          <p:cNvPr id="9"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0"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3339775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222124" y="758953"/>
            <a:ext cx="4805163" cy="4709159"/>
          </a:xfrm>
          <a:prstGeom prst="rect">
            <a:avLst/>
          </a:prstGeom>
        </p:spPr>
        <p:txBody>
          <a:bodyPr wrap="square">
            <a:noAutofit/>
          </a:bodyPr>
          <a:lstStyle>
            <a:lvl1pPr marL="0" indent="0">
              <a:spcBef>
                <a:spcPts val="989"/>
              </a:spcBef>
              <a:buClr>
                <a:schemeClr val="tx1"/>
              </a:buClr>
              <a:buFont typeface="Wingdings" pitchFamily="2" charset="2"/>
              <a:buNone/>
              <a:defRPr sz="2400"/>
            </a:lvl1pPr>
            <a:lvl2pPr marL="0" indent="0">
              <a:buNone/>
              <a:defRPr sz="18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1"/>
          </p:nvPr>
        </p:nvSpPr>
        <p:spPr>
          <a:xfrm>
            <a:off x="5027287" y="758953"/>
            <a:ext cx="4808994" cy="4709159"/>
          </a:xfrm>
          <a:prstGeom prst="rect">
            <a:avLst/>
          </a:prstGeom>
        </p:spPr>
        <p:txBody>
          <a:bodyPr wrap="square">
            <a:noAutofit/>
          </a:bodyPr>
          <a:lstStyle>
            <a:lvl1pPr marL="0" indent="0">
              <a:spcBef>
                <a:spcPts val="989"/>
              </a:spcBef>
              <a:buClr>
                <a:schemeClr val="tx1"/>
              </a:buClr>
              <a:buFont typeface="Wingdings" pitchFamily="2" charset="2"/>
              <a:buNone/>
              <a:defRPr sz="2400"/>
            </a:lvl1pPr>
            <a:lvl2pPr marL="0" indent="0">
              <a:buNone/>
              <a:defRPr sz="1800"/>
            </a:lvl2pPr>
            <a:lvl3pPr marL="187198" indent="0">
              <a:buNone/>
              <a:tabLst/>
              <a:defRPr sz="1600"/>
            </a:lvl3pPr>
            <a:lvl4pPr marL="371834" indent="0">
              <a:buNone/>
              <a:defRPr/>
            </a:lvl4pPr>
            <a:lvl5pPr marL="553904"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22125" y="274037"/>
            <a:ext cx="9616068" cy="484916"/>
          </a:xfrm>
        </p:spPr>
        <p:txBody>
          <a:bodyPr/>
          <a:lstStyle/>
          <a:p>
            <a:r>
              <a:rPr lang="en-US"/>
              <a:t>Click to edit Master title style</a:t>
            </a:r>
            <a:endParaRPr lang="en-US" dirty="0"/>
          </a:p>
        </p:txBody>
      </p:sp>
      <p:sp>
        <p:nvSpPr>
          <p:cNvPr id="8" name="Text Placeholder 5"/>
          <p:cNvSpPr txBox="1">
            <a:spLocks/>
          </p:cNvSpPr>
          <p:nvPr userDrawn="1"/>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solidFill>
                  <a:schemeClr val="tx1"/>
                </a:solidFill>
                <a:latin typeface="+mn-lt"/>
                <a:cs typeface="Segoe UI Light" panose="020B0502040204020203" pitchFamily="34" charset="0"/>
              </a:rPr>
              <a:t>    Microsoft IT Showcase</a:t>
            </a:r>
            <a:endParaRPr lang="en-US" sz="1000" dirty="0">
              <a:solidFill>
                <a:schemeClr val="tx1"/>
              </a:solidFill>
              <a:latin typeface="+mn-lt"/>
              <a:cs typeface="Segoe UI Light" panose="020B0502040204020203" pitchFamily="34" charset="0"/>
            </a:endParaRPr>
          </a:p>
        </p:txBody>
      </p:sp>
      <p:sp>
        <p:nvSpPr>
          <p:cNvPr id="11" name="Text Placeholder 5"/>
          <p:cNvSpPr txBox="1">
            <a:spLocks/>
          </p:cNvSpPr>
          <p:nvPr userDrawn="1"/>
        </p:nvSpPr>
        <p:spPr>
          <a:xfrm>
            <a:off x="8122024" y="5290676"/>
            <a:ext cx="1936375"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000" dirty="0">
                <a:latin typeface="+mn-lt"/>
                <a:cs typeface="Segoe UI Light" panose="020B0502040204020203" pitchFamily="34" charset="0"/>
                <a:hlinkClick r:id="rId2"/>
              </a:rPr>
              <a:t>microsoft.com/</a:t>
            </a:r>
            <a:r>
              <a:rPr lang="en-US" sz="1000" dirty="0" err="1">
                <a:latin typeface="+mn-lt"/>
                <a:cs typeface="Segoe UI Light" panose="020B0502040204020203" pitchFamily="34" charset="0"/>
                <a:hlinkClick r:id="rId2"/>
              </a:rPr>
              <a:t>itshowcase</a:t>
            </a:r>
            <a:r>
              <a:rPr lang="en-US" sz="1000" dirty="0">
                <a:latin typeface="+mn-lt"/>
                <a:cs typeface="Segoe UI Light" panose="020B0502040204020203" pitchFamily="34" charset="0"/>
              </a:rPr>
              <a:t>    </a:t>
            </a:r>
          </a:p>
        </p:txBody>
      </p:sp>
    </p:spTree>
    <p:extLst>
      <p:ext uri="{BB962C8B-B14F-4D97-AF65-F5344CB8AC3E}">
        <p14:creationId xmlns:p14="http://schemas.microsoft.com/office/powerpoint/2010/main" val="8584855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125" y="274037"/>
            <a:ext cx="9616068" cy="484916"/>
          </a:xfrm>
          <a:prstGeom prst="rect">
            <a:avLst/>
          </a:prstGeom>
        </p:spPr>
        <p:txBody>
          <a:bodyPr vert="horz" wrap="square" lIns="146304" tIns="91440" rIns="146304" bIns="91440" rtlCol="0" anchor="ctr">
            <a:noAutofit/>
          </a:bodyPr>
          <a:lstStyle/>
          <a:p>
            <a:r>
              <a:rPr lang="en-US" dirty="0"/>
              <a:t>Click to edit Master title style</a:t>
            </a:r>
          </a:p>
        </p:txBody>
      </p:sp>
      <p:sp>
        <p:nvSpPr>
          <p:cNvPr id="9" name="Text Placeholder 3"/>
          <p:cNvSpPr>
            <a:spLocks noGrp="1"/>
          </p:cNvSpPr>
          <p:nvPr>
            <p:ph type="body" idx="1"/>
          </p:nvPr>
        </p:nvSpPr>
        <p:spPr>
          <a:xfrm>
            <a:off x="222126" y="758953"/>
            <a:ext cx="9614155" cy="4709156"/>
          </a:xfrm>
          <a:prstGeom prst="rect">
            <a:avLst/>
          </a:prstGeom>
        </p:spPr>
        <p:txBody>
          <a:bodyPr vert="horz" wrap="square" lIns="146304" tIns="91440" rIns="146304"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9806215"/>
      </p:ext>
    </p:extLst>
  </p:cSld>
  <p:clrMap bg1="lt1" tx1="dk1" bg2="lt2" tx2="dk2" accent1="accent1" accent2="accent2" accent3="accent3" accent4="accent4" accent5="accent5" accent6="accent6" hlink="hlink" folHlink="folHlink"/>
  <p:sldLayoutIdLst>
    <p:sldLayoutId id="2147484045"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4031" r:id="rId18"/>
    <p:sldLayoutId id="2147484071" r:id="rId19"/>
    <p:sldLayoutId id="2147484074" r:id="rId20"/>
    <p:sldLayoutId id="2147484081" r:id="rId21"/>
    <p:sldLayoutId id="2147484079" r:id="rId22"/>
    <p:sldLayoutId id="2147484080" r:id="rId23"/>
    <p:sldLayoutId id="2147484075" r:id="rId24"/>
    <p:sldLayoutId id="2147484076" r:id="rId25"/>
    <p:sldLayoutId id="2147484077" r:id="rId26"/>
    <p:sldLayoutId id="2147484078" r:id="rId27"/>
    <p:sldLayoutId id="2147484073" r:id="rId28"/>
    <p:sldLayoutId id="2147484072" r:id="rId29"/>
    <p:sldLayoutId id="2147484032" r:id="rId30"/>
    <p:sldLayoutId id="2147484058" r:id="rId31"/>
    <p:sldLayoutId id="2147484059" r:id="rId32"/>
    <p:sldLayoutId id="2147484060" r:id="rId33"/>
    <p:sldLayoutId id="2147484061" r:id="rId34"/>
    <p:sldLayoutId id="2147484062" r:id="rId35"/>
    <p:sldLayoutId id="2147484065" r:id="rId36"/>
    <p:sldLayoutId id="2147484066" r:id="rId37"/>
    <p:sldLayoutId id="2147484067" r:id="rId38"/>
    <p:sldLayoutId id="2147484044" r:id="rId39"/>
  </p:sldLayoutIdLst>
  <p:transition>
    <p:fade/>
  </p:transition>
  <p:hf sldNum="0" hdr="0" dt="0"/>
  <p:txStyles>
    <p:titleStyle>
      <a:lvl1pPr algn="l" defTabSz="753351" rtl="0" eaLnBrk="1" latinLnBrk="0" hangingPunct="1">
        <a:lnSpc>
          <a:spcPct val="90000"/>
        </a:lnSpc>
        <a:spcBef>
          <a:spcPct val="0"/>
        </a:spcBef>
        <a:buNone/>
        <a:defRPr lang="en-US" sz="2800" b="0" kern="1200" cap="none" spc="-83" baseline="0" dirty="0" smtClean="0">
          <a:ln w="3175">
            <a:noFill/>
          </a:ln>
          <a:solidFill>
            <a:schemeClr val="tx2"/>
          </a:solidFill>
          <a:effectLst/>
          <a:latin typeface="+mj-lt"/>
          <a:ea typeface="+mn-ea"/>
          <a:cs typeface="Segoe UI" pitchFamily="34" charset="0"/>
        </a:defRPr>
      </a:lvl1pPr>
    </p:titleStyle>
    <p:bodyStyle>
      <a:lvl1pPr marL="27695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j-lt"/>
          <a:ea typeface="+mn-ea"/>
          <a:cs typeface="+mn-cs"/>
        </a:defRPr>
      </a:lvl1pPr>
      <a:lvl2pPr marL="471842"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p:bodyStyle>
    <p:otherStyle>
      <a:defPPr>
        <a:defRPr lang="en-US"/>
      </a:defPPr>
      <a:lvl1pPr marL="0" algn="l" defTabSz="753351" rtl="0" eaLnBrk="1" latinLnBrk="0" hangingPunct="1">
        <a:defRPr sz="1453" kern="1200">
          <a:solidFill>
            <a:schemeClr val="tx1"/>
          </a:solidFill>
          <a:latin typeface="+mn-lt"/>
          <a:ea typeface="+mn-ea"/>
          <a:cs typeface="+mn-cs"/>
        </a:defRPr>
      </a:lvl1pPr>
      <a:lvl2pPr marL="376676" algn="l" defTabSz="753351" rtl="0" eaLnBrk="1" latinLnBrk="0" hangingPunct="1">
        <a:defRPr sz="1453" kern="1200">
          <a:solidFill>
            <a:schemeClr val="tx1"/>
          </a:solidFill>
          <a:latin typeface="+mn-lt"/>
          <a:ea typeface="+mn-ea"/>
          <a:cs typeface="+mn-cs"/>
        </a:defRPr>
      </a:lvl2pPr>
      <a:lvl3pPr marL="753351" algn="l" defTabSz="753351" rtl="0" eaLnBrk="1" latinLnBrk="0" hangingPunct="1">
        <a:defRPr sz="1453" kern="1200">
          <a:solidFill>
            <a:schemeClr val="tx1"/>
          </a:solidFill>
          <a:latin typeface="+mn-lt"/>
          <a:ea typeface="+mn-ea"/>
          <a:cs typeface="+mn-cs"/>
        </a:defRPr>
      </a:lvl3pPr>
      <a:lvl4pPr marL="1130027" algn="l" defTabSz="753351" rtl="0" eaLnBrk="1" latinLnBrk="0" hangingPunct="1">
        <a:defRPr sz="1453" kern="1200">
          <a:solidFill>
            <a:schemeClr val="tx1"/>
          </a:solidFill>
          <a:latin typeface="+mn-lt"/>
          <a:ea typeface="+mn-ea"/>
          <a:cs typeface="+mn-cs"/>
        </a:defRPr>
      </a:lvl4pPr>
      <a:lvl5pPr marL="1506703" algn="l" defTabSz="753351" rtl="0" eaLnBrk="1" latinLnBrk="0" hangingPunct="1">
        <a:defRPr sz="1453" kern="1200">
          <a:solidFill>
            <a:schemeClr val="tx1"/>
          </a:solidFill>
          <a:latin typeface="+mn-lt"/>
          <a:ea typeface="+mn-ea"/>
          <a:cs typeface="+mn-cs"/>
        </a:defRPr>
      </a:lvl5pPr>
      <a:lvl6pPr marL="1883380" algn="l" defTabSz="753351" rtl="0" eaLnBrk="1" latinLnBrk="0" hangingPunct="1">
        <a:defRPr sz="1453" kern="1200">
          <a:solidFill>
            <a:schemeClr val="tx1"/>
          </a:solidFill>
          <a:latin typeface="+mn-lt"/>
          <a:ea typeface="+mn-ea"/>
          <a:cs typeface="+mn-cs"/>
        </a:defRPr>
      </a:lvl6pPr>
      <a:lvl7pPr marL="2260054" algn="l" defTabSz="753351" rtl="0" eaLnBrk="1" latinLnBrk="0" hangingPunct="1">
        <a:defRPr sz="1453" kern="1200">
          <a:solidFill>
            <a:schemeClr val="tx1"/>
          </a:solidFill>
          <a:latin typeface="+mn-lt"/>
          <a:ea typeface="+mn-ea"/>
          <a:cs typeface="+mn-cs"/>
        </a:defRPr>
      </a:lvl7pPr>
      <a:lvl8pPr marL="2636731" algn="l" defTabSz="753351" rtl="0" eaLnBrk="1" latinLnBrk="0" hangingPunct="1">
        <a:defRPr sz="1453" kern="1200">
          <a:solidFill>
            <a:schemeClr val="tx1"/>
          </a:solidFill>
          <a:latin typeface="+mn-lt"/>
          <a:ea typeface="+mn-ea"/>
          <a:cs typeface="+mn-cs"/>
        </a:defRPr>
      </a:lvl8pPr>
      <a:lvl9pPr marL="3013407" algn="l" defTabSz="753351" rtl="0" eaLnBrk="1" latinLnBrk="0" hangingPunct="1">
        <a:defRPr sz="145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6" userDrawn="1">
          <p15:clr>
            <a:srgbClr val="5ACBF0"/>
          </p15:clr>
        </p15:guide>
        <p15:guide id="2" pos="143" userDrawn="1">
          <p15:clr>
            <a:srgbClr val="5ACBF0"/>
          </p15:clr>
        </p15:guide>
        <p15:guide id="3" pos="618" userDrawn="1">
          <p15:clr>
            <a:srgbClr val="5ACBF0"/>
          </p15:clr>
        </p15:guide>
        <p15:guide id="4" pos="1094" userDrawn="1">
          <p15:clr>
            <a:srgbClr val="5ACBF0"/>
          </p15:clr>
        </p15:guide>
        <p15:guide id="5" pos="1568" userDrawn="1">
          <p15:clr>
            <a:srgbClr val="5ACBF0"/>
          </p15:clr>
        </p15:guide>
        <p15:guide id="6" pos="2044" userDrawn="1">
          <p15:clr>
            <a:srgbClr val="5ACBF0"/>
          </p15:clr>
        </p15:guide>
        <p15:guide id="7" pos="2519" userDrawn="1">
          <p15:clr>
            <a:srgbClr val="5ACBF0"/>
          </p15:clr>
        </p15:guide>
        <p15:guide id="8" pos="2995" userDrawn="1">
          <p15:clr>
            <a:srgbClr val="5ACBF0"/>
          </p15:clr>
        </p15:guide>
        <p15:guide id="9" pos="3469" userDrawn="1">
          <p15:clr>
            <a:srgbClr val="5ACBF0"/>
          </p15:clr>
        </p15:guide>
        <p15:guide id="10" pos="3945" userDrawn="1">
          <p15:clr>
            <a:srgbClr val="5ACBF0"/>
          </p15:clr>
        </p15:guide>
        <p15:guide id="11" pos="4421" userDrawn="1">
          <p15:clr>
            <a:srgbClr val="5ACBF0"/>
          </p15:clr>
        </p15:guide>
        <p15:guide id="12" pos="4896" userDrawn="1">
          <p15:clr>
            <a:srgbClr val="5ACBF0"/>
          </p15:clr>
        </p15:guide>
        <p15:guide id="13" pos="5372" userDrawn="1">
          <p15:clr>
            <a:srgbClr val="5ACBF0"/>
          </p15:clr>
        </p15:guide>
        <p15:guide id="14" pos="5846" userDrawn="1">
          <p15:clr>
            <a:srgbClr val="5ACBF0"/>
          </p15:clr>
        </p15:guide>
        <p15:guide id="15" pos="6322" userDrawn="1">
          <p15:clr>
            <a:srgbClr val="5ACBF0"/>
          </p15:clr>
        </p15:guide>
        <p15:guide id="16" pos="238" userDrawn="1">
          <p15:clr>
            <a:srgbClr val="C35EA4"/>
          </p15:clr>
        </p15:guide>
        <p15:guide id="17" pos="6228" userDrawn="1">
          <p15:clr>
            <a:srgbClr val="C35EA4"/>
          </p15:clr>
        </p15:guide>
        <p15:guide id="18" orient="horz" pos="633" userDrawn="1">
          <p15:clr>
            <a:srgbClr val="5ACBF0"/>
          </p15:clr>
        </p15:guide>
        <p15:guide id="19" orient="horz" pos="1111" userDrawn="1">
          <p15:clr>
            <a:srgbClr val="5ACBF0"/>
          </p15:clr>
        </p15:guide>
        <p15:guide id="20" orient="horz" pos="1589" userDrawn="1">
          <p15:clr>
            <a:srgbClr val="5ACBF0"/>
          </p15:clr>
        </p15:guide>
        <p15:guide id="21" orient="horz" pos="2066" userDrawn="1">
          <p15:clr>
            <a:srgbClr val="5ACBF0"/>
          </p15:clr>
        </p15:guide>
        <p15:guide id="22" orient="horz" pos="2544" userDrawn="1">
          <p15:clr>
            <a:srgbClr val="5ACBF0"/>
          </p15:clr>
        </p15:guide>
        <p15:guide id="23" orient="horz" pos="3022" userDrawn="1">
          <p15:clr>
            <a:srgbClr val="5ACBF0"/>
          </p15:clr>
        </p15:guide>
        <p15:guide id="24" orient="horz" pos="3500" userDrawn="1">
          <p15:clr>
            <a:srgbClr val="5ACBF0"/>
          </p15:clr>
        </p15:guide>
        <p15:guide id="25" orient="horz" pos="250" userDrawn="1">
          <p15:clr>
            <a:srgbClr val="C35EA4"/>
          </p15:clr>
        </p15:guide>
        <p15:guide id="26" orient="horz" pos="34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206"/>
            <a:ext cx="10058400" cy="56868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981" y="4990279"/>
            <a:ext cx="1622592" cy="596860"/>
          </a:xfrm>
          <a:prstGeom prst="rect">
            <a:avLst/>
          </a:prstGeom>
        </p:spPr>
      </p:pic>
      <p:sp>
        <p:nvSpPr>
          <p:cNvPr id="10" name="Text Placeholder 5"/>
          <p:cNvSpPr txBox="1">
            <a:spLocks/>
          </p:cNvSpPr>
          <p:nvPr/>
        </p:nvSpPr>
        <p:spPr>
          <a:xfrm>
            <a:off x="7439186" y="4812359"/>
            <a:ext cx="2619214" cy="875654"/>
          </a:xfrm>
          <a:prstGeom prst="rect">
            <a:avLst/>
          </a:prstGeom>
        </p:spPr>
        <p:txBody>
          <a:bodyPr vert="horz" wrap="square" lIns="182880" tIns="182880" rIns="274320" bIns="182880" rtlCol="0" anchor="b"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800" dirty="0">
                <a:latin typeface="Segoe UI Light" panose="020B0502040204020203" pitchFamily="34" charset="0"/>
                <a:cs typeface="Segoe UI Light" panose="020B0502040204020203" pitchFamily="34" charset="0"/>
              </a:rPr>
              <a:t>Microsoft IT Showcase</a:t>
            </a:r>
          </a:p>
          <a:p>
            <a:r>
              <a:rPr lang="en-US" sz="1200" dirty="0">
                <a:latin typeface="Segoe UI Light" panose="020B0502040204020203" pitchFamily="34" charset="0"/>
                <a:cs typeface="Segoe UI Light" panose="020B0502040204020203" pitchFamily="34" charset="0"/>
              </a:rPr>
              <a:t>microsoft.com/</a:t>
            </a:r>
            <a:r>
              <a:rPr lang="en-US" sz="1200" dirty="0" err="1">
                <a:latin typeface="Segoe UI Light" panose="020B0502040204020203" pitchFamily="34" charset="0"/>
                <a:cs typeface="Segoe UI Light" panose="020B0502040204020203" pitchFamily="34" charset="0"/>
              </a:rPr>
              <a:t>itshowcase</a:t>
            </a:r>
            <a:endParaRPr lang="en-US" sz="1200" dirty="0">
              <a:latin typeface="Segoe UI Light" panose="020B0502040204020203" pitchFamily="34" charset="0"/>
              <a:cs typeface="Segoe UI Light" panose="020B0502040204020203" pitchFamily="34" charset="0"/>
            </a:endParaRPr>
          </a:p>
        </p:txBody>
      </p:sp>
      <p:sp>
        <p:nvSpPr>
          <p:cNvPr id="9" name="Text Placeholder 5"/>
          <p:cNvSpPr>
            <a:spLocks noGrp="1"/>
          </p:cNvSpPr>
          <p:nvPr>
            <p:ph type="body" sz="quarter" idx="10"/>
          </p:nvPr>
        </p:nvSpPr>
        <p:spPr>
          <a:xfrm>
            <a:off x="4657725" y="1"/>
            <a:ext cx="5400674" cy="1476374"/>
          </a:xfrm>
          <a:solidFill>
            <a:srgbClr val="0078D7"/>
          </a:solidFill>
        </p:spPr>
        <p:txBody>
          <a:bodyPr anchor="t"/>
          <a:lstStyle/>
          <a:p>
            <a:endParaRPr lang="en-US" sz="1100" dirty="0">
              <a:solidFill>
                <a:schemeClr val="bg1"/>
              </a:solidFill>
            </a:endParaRPr>
          </a:p>
          <a:p>
            <a:r>
              <a:rPr lang="en-US" sz="3200" dirty="0">
                <a:solidFill>
                  <a:schemeClr val="bg1"/>
                </a:solidFill>
                <a:latin typeface="Segoe UI Light" panose="020B0502040204020203" pitchFamily="34" charset="0"/>
                <a:cs typeface="Segoe UI Light" panose="020B0502040204020203" pitchFamily="34" charset="0"/>
              </a:rPr>
              <a:t> Getting to know Windows 10  – for employees</a:t>
            </a:r>
          </a:p>
        </p:txBody>
      </p:sp>
    </p:spTree>
    <p:extLst>
      <p:ext uri="{BB962C8B-B14F-4D97-AF65-F5344CB8AC3E}">
        <p14:creationId xmlns:p14="http://schemas.microsoft.com/office/powerpoint/2010/main" val="10428968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434EC-54ED-410F-802A-C45C895EC42F}"/>
              </a:ext>
            </a:extLst>
          </p:cNvPr>
          <p:cNvSpPr>
            <a:spLocks noGrp="1"/>
          </p:cNvSpPr>
          <p:nvPr>
            <p:ph type="title"/>
          </p:nvPr>
        </p:nvSpPr>
        <p:spPr/>
        <p:txBody>
          <a:bodyPr/>
          <a:lstStyle/>
          <a:p>
            <a:r>
              <a:rPr lang="en-US" dirty="0"/>
              <a:t>Windows Defender Security Center</a:t>
            </a:r>
          </a:p>
        </p:txBody>
      </p:sp>
      <p:sp>
        <p:nvSpPr>
          <p:cNvPr id="8" name="Text Placeholder 7">
            <a:extLst>
              <a:ext uri="{FF2B5EF4-FFF2-40B4-BE49-F238E27FC236}">
                <a16:creationId xmlns:a16="http://schemas.microsoft.com/office/drawing/2014/main" id="{1D66E2B1-CA5E-4EA3-84CD-8D2B98B7CA19}"/>
              </a:ext>
            </a:extLst>
          </p:cNvPr>
          <p:cNvSpPr>
            <a:spLocks noGrp="1"/>
          </p:cNvSpPr>
          <p:nvPr>
            <p:ph type="body" sz="quarter" idx="10"/>
          </p:nvPr>
        </p:nvSpPr>
        <p:spPr>
          <a:xfrm>
            <a:off x="222123" y="758954"/>
            <a:ext cx="4695433" cy="3291838"/>
          </a:xfrm>
        </p:spPr>
        <p:txBody>
          <a:bodyPr/>
          <a:lstStyle/>
          <a:p>
            <a:pPr>
              <a:lnSpc>
                <a:spcPct val="100000"/>
              </a:lnSpc>
            </a:pPr>
            <a:r>
              <a:rPr lang="en-US" b="0" dirty="0">
                <a:solidFill>
                  <a:schemeClr val="tx1"/>
                </a:solidFill>
                <a:latin typeface="+mj-lt"/>
              </a:rPr>
              <a:t>The new Windows Defender Security Center makes it easier for you to view and control the security protections you choose and better understand the security features already protecting you on your Windows 10 device. </a:t>
            </a:r>
            <a:endParaRPr lang="en-US" dirty="0">
              <a:latin typeface="+mj-lt"/>
            </a:endParaRPr>
          </a:p>
          <a:p>
            <a:pPr>
              <a:lnSpc>
                <a:spcPct val="100000"/>
              </a:lnSpc>
            </a:pPr>
            <a:r>
              <a:rPr lang="en-US" dirty="0"/>
              <a:t>To open Windows Defender Security Center</a:t>
            </a:r>
          </a:p>
          <a:p>
            <a:pPr>
              <a:lnSpc>
                <a:spcPct val="100000"/>
              </a:lnSpc>
            </a:pPr>
            <a:r>
              <a:rPr lang="en-US" b="0" dirty="0">
                <a:solidFill>
                  <a:schemeClr val="tx1"/>
                </a:solidFill>
                <a:latin typeface="+mj-lt"/>
              </a:rPr>
              <a:t>Enter </a:t>
            </a:r>
            <a:r>
              <a:rPr lang="en-US" dirty="0"/>
              <a:t>Windows Defender Security Center </a:t>
            </a:r>
            <a:r>
              <a:rPr lang="en-US" b="0" dirty="0">
                <a:solidFill>
                  <a:schemeClr val="tx1"/>
                </a:solidFill>
                <a:latin typeface="+mj-lt"/>
              </a:rPr>
              <a:t>in the search box on your task bar. Then select the best match  suggestion from the search results. </a:t>
            </a:r>
          </a:p>
          <a:p>
            <a:pPr>
              <a:lnSpc>
                <a:spcPct val="100000"/>
              </a:lnSpc>
            </a:pPr>
            <a:endParaRPr lang="en-US" b="0" dirty="0">
              <a:solidFill>
                <a:schemeClr val="tx1"/>
              </a:solidFill>
              <a:latin typeface="+mj-lt"/>
            </a:endParaRPr>
          </a:p>
        </p:txBody>
      </p:sp>
      <p:cxnSp>
        <p:nvCxnSpPr>
          <p:cNvPr id="33" name="Straight Connector 32">
            <a:extLst>
              <a:ext uri="{FF2B5EF4-FFF2-40B4-BE49-F238E27FC236}">
                <a16:creationId xmlns:a16="http://schemas.microsoft.com/office/drawing/2014/main" id="{A91DC0EA-B256-4023-AF35-16B9C3A291E8}"/>
              </a:ext>
            </a:extLst>
          </p:cNvPr>
          <p:cNvCxnSpPr/>
          <p:nvPr/>
        </p:nvCxnSpPr>
        <p:spPr>
          <a:xfrm>
            <a:off x="345948" y="2156132"/>
            <a:ext cx="454748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Placeholder 44">
            <a:extLst>
              <a:ext uri="{FF2B5EF4-FFF2-40B4-BE49-F238E27FC236}">
                <a16:creationId xmlns:a16="http://schemas.microsoft.com/office/drawing/2014/main" id="{1A9A74AA-F380-4ADB-B03B-A06B587D8558}"/>
              </a:ext>
            </a:extLst>
          </p:cNvPr>
          <p:cNvPicPr>
            <a:picLocks noGrp="1" noChangeAspect="1"/>
          </p:cNvPicPr>
          <p:nvPr>
            <p:ph type="pic" sz="quarter" idx="14"/>
          </p:nvPr>
        </p:nvPicPr>
        <p:blipFill>
          <a:blip r:embed="rId3"/>
          <a:srcRect l="2315" r="2315"/>
          <a:stretch>
            <a:fillRect/>
          </a:stretch>
        </p:blipFill>
        <p:spPr>
          <a:xfrm>
            <a:off x="5397500" y="0"/>
            <a:ext cx="4660900" cy="5688013"/>
          </a:xfrm>
          <a:prstGeom prst="rect">
            <a:avLst/>
          </a:prstGeom>
          <a:ln w="9525">
            <a:solidFill>
              <a:schemeClr val="tx1"/>
            </a:solidFill>
          </a:ln>
        </p:spPr>
      </p:pic>
      <p:pic>
        <p:nvPicPr>
          <p:cNvPr id="3" name="Picture 2">
            <a:extLst>
              <a:ext uri="{FF2B5EF4-FFF2-40B4-BE49-F238E27FC236}">
                <a16:creationId xmlns:a16="http://schemas.microsoft.com/office/drawing/2014/main" id="{5A5CF50F-92D0-4656-A07A-502647354D74}"/>
              </a:ext>
            </a:extLst>
          </p:cNvPr>
          <p:cNvPicPr>
            <a:picLocks noChangeAspect="1"/>
          </p:cNvPicPr>
          <p:nvPr/>
        </p:nvPicPr>
        <p:blipFill>
          <a:blip r:embed="rId4"/>
          <a:stretch>
            <a:fillRect/>
          </a:stretch>
        </p:blipFill>
        <p:spPr>
          <a:xfrm>
            <a:off x="950791" y="3625141"/>
            <a:ext cx="3238095" cy="1371429"/>
          </a:xfrm>
          <a:prstGeom prst="rect">
            <a:avLst/>
          </a:prstGeom>
          <a:ln w="9525">
            <a:solidFill>
              <a:schemeClr val="tx1"/>
            </a:solidFill>
          </a:ln>
        </p:spPr>
      </p:pic>
    </p:spTree>
    <p:extLst>
      <p:ext uri="{BB962C8B-B14F-4D97-AF65-F5344CB8AC3E}">
        <p14:creationId xmlns:p14="http://schemas.microsoft.com/office/powerpoint/2010/main" val="27175540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C360DB-E189-4861-929B-20D5795F84D4}"/>
              </a:ext>
            </a:extLst>
          </p:cNvPr>
          <p:cNvSpPr>
            <a:spLocks noGrp="1"/>
          </p:cNvSpPr>
          <p:nvPr>
            <p:ph type="title"/>
          </p:nvPr>
        </p:nvSpPr>
        <p:spPr/>
        <p:txBody>
          <a:bodyPr/>
          <a:lstStyle/>
          <a:p>
            <a:r>
              <a:rPr lang="en-US" dirty="0"/>
              <a:t>Windows Hello</a:t>
            </a:r>
          </a:p>
        </p:txBody>
      </p:sp>
      <p:sp>
        <p:nvSpPr>
          <p:cNvPr id="8" name="Text Placeholder 7">
            <a:extLst>
              <a:ext uri="{FF2B5EF4-FFF2-40B4-BE49-F238E27FC236}">
                <a16:creationId xmlns:a16="http://schemas.microsoft.com/office/drawing/2014/main" id="{A0DBB2E5-EAAC-4C71-9F47-B8ECB4AC0546}"/>
              </a:ext>
            </a:extLst>
          </p:cNvPr>
          <p:cNvSpPr>
            <a:spLocks noGrp="1"/>
          </p:cNvSpPr>
          <p:nvPr>
            <p:ph type="body" sz="quarter" idx="10"/>
          </p:nvPr>
        </p:nvSpPr>
        <p:spPr>
          <a:xfrm>
            <a:off x="222123" y="758952"/>
            <a:ext cx="9712452" cy="4715255"/>
          </a:xfrm>
        </p:spPr>
        <p:txBody>
          <a:bodyPr/>
          <a:lstStyle/>
          <a:p>
            <a:pPr marL="347472" indent="-347472" defTabSz="913851">
              <a:lnSpc>
                <a:spcPct val="100000"/>
              </a:lnSpc>
              <a:spcBef>
                <a:spcPts val="0"/>
              </a:spcBef>
              <a:buFont typeface="+mj-lt"/>
              <a:buAutoNum type="arabicPeriod"/>
              <a:defRPr/>
            </a:pPr>
            <a:r>
              <a:rPr lang="en-US" sz="1400" b="1" dirty="0">
                <a:solidFill>
                  <a:schemeClr val="tx2"/>
                </a:solidFill>
                <a:latin typeface="+mn-lt"/>
                <a:cs typeface="Segoe UI" panose="020B0502040204020203" pitchFamily="34" charset="0"/>
              </a:rPr>
              <a:t>Fast and password-free. </a:t>
            </a:r>
            <a:br>
              <a:rPr lang="en-US" sz="1400" b="1" dirty="0">
                <a:solidFill>
                  <a:schemeClr val="tx2"/>
                </a:solidFill>
                <a:latin typeface="+mn-lt"/>
                <a:cs typeface="Segoe UI" panose="020B0502040204020203" pitchFamily="34" charset="0"/>
              </a:rPr>
            </a:br>
            <a:r>
              <a:rPr lang="en-US" sz="1200" dirty="0">
                <a:solidFill>
                  <a:schemeClr val="tx1"/>
                </a:solidFill>
                <a:cs typeface="Segoe UI" panose="020B0502040204020203" pitchFamily="34" charset="0"/>
              </a:rPr>
              <a:t>With Windows Hello, you can sign into your Windows devices in less than 2 seconds—that’s 3 times faster than a password that you have to remember and type in. Windows Hello uses your face or fingerprint to recognize you instantly. You can always keep your PIN as a backup if you choose. </a:t>
            </a:r>
          </a:p>
          <a:p>
            <a:pPr marL="342900" indent="-342900" defTabSz="913851">
              <a:lnSpc>
                <a:spcPct val="100000"/>
              </a:lnSpc>
              <a:spcBef>
                <a:spcPts val="1200"/>
              </a:spcBef>
              <a:buFont typeface="+mj-lt"/>
              <a:buAutoNum type="arabicPeriod"/>
              <a:defRPr/>
            </a:pPr>
            <a:r>
              <a:rPr lang="en-US" sz="1400" b="1" dirty="0">
                <a:solidFill>
                  <a:schemeClr val="tx2"/>
                </a:solidFill>
                <a:latin typeface="+mn-lt"/>
                <a:cs typeface="Segoe UI" panose="020B0502040204020203" pitchFamily="34" charset="0"/>
              </a:rPr>
              <a:t>Enterprise-grade secure. </a:t>
            </a:r>
            <a:br>
              <a:rPr lang="en-US" sz="1400" b="1" dirty="0">
                <a:solidFill>
                  <a:schemeClr val="tx2"/>
                </a:solidFill>
                <a:latin typeface="+mn-lt"/>
                <a:cs typeface="Segoe UI" panose="020B0502040204020203" pitchFamily="34" charset="0"/>
              </a:rPr>
            </a:br>
            <a:r>
              <a:rPr lang="en-US" sz="1200" dirty="0">
                <a:solidFill>
                  <a:schemeClr val="tx1"/>
                </a:solidFill>
                <a:cs typeface="Segoe UI" panose="020B0502040204020203" pitchFamily="34" charset="0"/>
              </a:rPr>
              <a:t>Windows Hello uses biometric sensors to recognize you apart from all others, so when you unlock your device with a look or a touch you get a superior level of enterprise-grade protection. You can even add multiple profiles so that each family member gets their own biometric sign-in. </a:t>
            </a:r>
          </a:p>
          <a:p>
            <a:pPr marL="342900" indent="-342900" defTabSz="913851">
              <a:lnSpc>
                <a:spcPct val="100000"/>
              </a:lnSpc>
              <a:spcBef>
                <a:spcPts val="1200"/>
              </a:spcBef>
              <a:buFont typeface="+mj-lt"/>
              <a:buAutoNum type="arabicPeriod"/>
              <a:defRPr/>
            </a:pPr>
            <a:r>
              <a:rPr lang="en-US" sz="1400" b="1" dirty="0">
                <a:solidFill>
                  <a:schemeClr val="tx2"/>
                </a:solidFill>
                <a:latin typeface="+mn-lt"/>
                <a:cs typeface="Segoe UI" panose="020B0502040204020203" pitchFamily="34" charset="0"/>
              </a:rPr>
              <a:t>Quick sign-in to apps and websites too. </a:t>
            </a:r>
            <a:br>
              <a:rPr lang="en-US" sz="1400" b="1" dirty="0">
                <a:solidFill>
                  <a:schemeClr val="tx2"/>
                </a:solidFill>
                <a:latin typeface="+mn-lt"/>
                <a:cs typeface="Segoe UI" panose="020B0502040204020203" pitchFamily="34" charset="0"/>
              </a:rPr>
            </a:br>
            <a:r>
              <a:rPr lang="en-US" sz="1200" dirty="0">
                <a:solidFill>
                  <a:schemeClr val="tx1"/>
                </a:solidFill>
                <a:cs typeface="Segoe UI" panose="020B0502040204020203" pitchFamily="34" charset="0"/>
              </a:rPr>
              <a:t>Windows Hello works with compatible apps—including </a:t>
            </a:r>
            <a:r>
              <a:rPr lang="en-US" sz="1200" dirty="0" err="1">
                <a:solidFill>
                  <a:schemeClr val="tx1"/>
                </a:solidFill>
                <a:cs typeface="Segoe UI" panose="020B0502040204020203" pitchFamily="34" charset="0"/>
              </a:rPr>
              <a:t>iHeartRadio</a:t>
            </a:r>
            <a:r>
              <a:rPr lang="en-US" sz="1200" dirty="0">
                <a:solidFill>
                  <a:schemeClr val="tx1"/>
                </a:solidFill>
                <a:cs typeface="Segoe UI" panose="020B0502040204020203" pitchFamily="34" charset="0"/>
              </a:rPr>
              <a:t>, Dropbox, Putti Forms, Weibo, Taobao, One </a:t>
            </a:r>
            <a:r>
              <a:rPr lang="en-US" sz="1200" dirty="0" err="1">
                <a:solidFill>
                  <a:schemeClr val="tx1"/>
                </a:solidFill>
                <a:cs typeface="Segoe UI" panose="020B0502040204020203" pitchFamily="34" charset="0"/>
              </a:rPr>
              <a:t>Auth</a:t>
            </a:r>
            <a:r>
              <a:rPr lang="en-US" sz="1200" dirty="0">
                <a:solidFill>
                  <a:schemeClr val="tx1"/>
                </a:solidFill>
                <a:cs typeface="Segoe UI" panose="020B0502040204020203" pitchFamily="34" charset="0"/>
              </a:rPr>
              <a:t>, Passwords10 and </a:t>
            </a:r>
            <a:r>
              <a:rPr lang="en-US" sz="1200" dirty="0" err="1">
                <a:solidFill>
                  <a:schemeClr val="tx1"/>
                </a:solidFill>
                <a:cs typeface="Segoe UI" panose="020B0502040204020203" pitchFamily="34" charset="0"/>
              </a:rPr>
              <a:t>Enpass</a:t>
            </a:r>
            <a:r>
              <a:rPr lang="en-US" sz="1200" dirty="0">
                <a:solidFill>
                  <a:schemeClr val="tx1"/>
                </a:solidFill>
                <a:cs typeface="Segoe UI" panose="020B0502040204020203" pitchFamily="34" charset="0"/>
              </a:rPr>
              <a:t>—so you can bypass the password and breeze right through. It waves you into websites too, as long as you're using Microsoft Edge. So site sign-ins are fast and password-free, with an extra measure of security. </a:t>
            </a:r>
          </a:p>
          <a:p>
            <a:pPr marL="342900" indent="-342900" defTabSz="913851">
              <a:lnSpc>
                <a:spcPct val="100000"/>
              </a:lnSpc>
              <a:spcBef>
                <a:spcPts val="1200"/>
              </a:spcBef>
              <a:buFont typeface="+mj-lt"/>
              <a:buAutoNum type="arabicPeriod"/>
              <a:defRPr/>
            </a:pPr>
            <a:r>
              <a:rPr lang="en-US" sz="1400" b="1" dirty="0">
                <a:solidFill>
                  <a:schemeClr val="tx2"/>
                </a:solidFill>
                <a:latin typeface="+mn-lt"/>
                <a:cs typeface="Segoe UI" panose="020B0502040204020203" pitchFamily="34" charset="0"/>
              </a:rPr>
              <a:t>Your companion devices unlock your PC.</a:t>
            </a:r>
            <a:br>
              <a:rPr lang="en-US" sz="1400" b="1" dirty="0">
                <a:solidFill>
                  <a:schemeClr val="tx2"/>
                </a:solidFill>
                <a:latin typeface="+mn-lt"/>
                <a:cs typeface="Segoe UI" panose="020B0502040204020203" pitchFamily="34" charset="0"/>
              </a:rPr>
            </a:br>
            <a:r>
              <a:rPr lang="en-US" sz="1200" dirty="0">
                <a:solidFill>
                  <a:schemeClr val="tx1"/>
                </a:solidFill>
                <a:cs typeface="Segoe UI" panose="020B0502040204020203" pitchFamily="34" charset="0"/>
              </a:rPr>
              <a:t>Windows Hello lets you use your digital wristband, smart watch, phone and other companion devices to quickly unlock your Windows PC without using a password. By already certifying your identity, these devices give you another choice for quick, secured sign-ins.  </a:t>
            </a:r>
          </a:p>
          <a:p>
            <a:pPr marL="342900" indent="-342900" defTabSz="913851">
              <a:lnSpc>
                <a:spcPct val="100000"/>
              </a:lnSpc>
              <a:spcBef>
                <a:spcPts val="1200"/>
              </a:spcBef>
              <a:buFont typeface="+mj-lt"/>
              <a:buAutoNum type="arabicPeriod"/>
              <a:defRPr/>
            </a:pPr>
            <a:r>
              <a:rPr lang="en-US" sz="1400" b="1" dirty="0">
                <a:solidFill>
                  <a:schemeClr val="tx2"/>
                </a:solidFill>
                <a:latin typeface="+mn-lt"/>
                <a:cs typeface="Segoe UI" panose="020B0502040204020203" pitchFamily="34" charset="0"/>
              </a:rPr>
              <a:t>Tap to pay. Secured by Windows Hello. </a:t>
            </a:r>
            <a:br>
              <a:rPr lang="en-US" sz="1400" b="1" dirty="0">
                <a:solidFill>
                  <a:schemeClr val="tx2"/>
                </a:solidFill>
                <a:latin typeface="+mn-lt"/>
                <a:cs typeface="Segoe UI" panose="020B0502040204020203" pitchFamily="34" charset="0"/>
              </a:rPr>
            </a:br>
            <a:r>
              <a:rPr lang="en-US" sz="1200" dirty="0">
                <a:solidFill>
                  <a:schemeClr val="tx1"/>
                </a:solidFill>
                <a:cs typeface="Segoe UI" panose="020B0502040204020203" pitchFamily="34" charset="0"/>
              </a:rPr>
              <a:t>With a compatible Windows 10 phone and the Microsoft Wallet app, you can use Windows Hello for extra of security with contactless in-store purchases.</a:t>
            </a:r>
          </a:p>
        </p:txBody>
      </p:sp>
    </p:spTree>
    <p:extLst>
      <p:ext uri="{BB962C8B-B14F-4D97-AF65-F5344CB8AC3E}">
        <p14:creationId xmlns:p14="http://schemas.microsoft.com/office/powerpoint/2010/main" val="28716196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C3C4D3-BD13-41AB-B912-7327CC5E17DB}"/>
              </a:ext>
            </a:extLst>
          </p:cNvPr>
          <p:cNvSpPr>
            <a:spLocks noGrp="1"/>
          </p:cNvSpPr>
          <p:nvPr>
            <p:ph type="title"/>
          </p:nvPr>
        </p:nvSpPr>
        <p:spPr/>
        <p:txBody>
          <a:bodyPr/>
          <a:lstStyle/>
          <a:p>
            <a:r>
              <a:rPr lang="en-US" dirty="0"/>
              <a:t>Advanced security features are changing the game for security</a:t>
            </a:r>
          </a:p>
        </p:txBody>
      </p:sp>
      <p:sp>
        <p:nvSpPr>
          <p:cNvPr id="15" name="Text Placeholder 14"/>
          <p:cNvSpPr>
            <a:spLocks noGrp="1"/>
          </p:cNvSpPr>
          <p:nvPr>
            <p:ph type="body" sz="quarter" idx="12"/>
          </p:nvPr>
        </p:nvSpPr>
        <p:spPr/>
        <p:txBody>
          <a:bodyPr/>
          <a:lstStyle/>
          <a:p>
            <a:r>
              <a:rPr lang="en-US" dirty="0">
                <a:solidFill>
                  <a:schemeClr val="tx1"/>
                </a:solidFill>
                <a:latin typeface="+mj-lt"/>
              </a:rPr>
              <a:t>Windows provides a set of advanced, integrated security capabilities designed for the modern and sophisticated threats that individuals and organizations face today.</a:t>
            </a:r>
          </a:p>
          <a:p>
            <a:r>
              <a:rPr lang="en-US" dirty="0">
                <a:solidFill>
                  <a:schemeClr val="tx1"/>
                </a:solidFill>
                <a:latin typeface="+mj-lt"/>
              </a:rPr>
              <a:t>By protecting your identity, devices, apps, data, and infrastructure, Windows 10 makes security even stronger.</a:t>
            </a:r>
          </a:p>
        </p:txBody>
      </p:sp>
      <p:sp>
        <p:nvSpPr>
          <p:cNvPr id="16" name="Text Placeholder 15"/>
          <p:cNvSpPr>
            <a:spLocks noGrp="1"/>
          </p:cNvSpPr>
          <p:nvPr>
            <p:ph type="body" sz="quarter" idx="13"/>
          </p:nvPr>
        </p:nvSpPr>
        <p:spPr>
          <a:xfrm>
            <a:off x="222124" y="1783756"/>
            <a:ext cx="4697346" cy="2807293"/>
          </a:xfrm>
        </p:spPr>
        <p:txBody>
          <a:bodyPr/>
          <a:lstStyle/>
          <a:p>
            <a:pPr>
              <a:spcBef>
                <a:spcPts val="600"/>
              </a:spcBef>
              <a:spcAft>
                <a:spcPts val="1200"/>
              </a:spcAft>
            </a:pPr>
            <a:r>
              <a:rPr lang="en-US" sz="1600" b="1" dirty="0">
                <a:solidFill>
                  <a:schemeClr val="tx2"/>
                </a:solidFill>
              </a:rPr>
              <a:t>Security features include</a:t>
            </a:r>
            <a:r>
              <a:rPr lang="en-US" sz="1600" dirty="0"/>
              <a:t>:</a:t>
            </a:r>
          </a:p>
          <a:p>
            <a:pPr marL="228600" indent="-228600">
              <a:lnSpc>
                <a:spcPct val="100000"/>
              </a:lnSpc>
              <a:buFont typeface="Arial" charset="0"/>
              <a:buChar char="•"/>
            </a:pPr>
            <a:r>
              <a:rPr lang="en-US" dirty="0">
                <a:solidFill>
                  <a:schemeClr val="tx1"/>
                </a:solidFill>
              </a:rPr>
              <a:t>Windows Defender Antivirus</a:t>
            </a:r>
          </a:p>
          <a:p>
            <a:pPr marL="228600" indent="-228600">
              <a:lnSpc>
                <a:spcPct val="100000"/>
              </a:lnSpc>
              <a:buFont typeface="Arial" charset="0"/>
              <a:buChar char="•"/>
            </a:pPr>
            <a:r>
              <a:rPr lang="en-US" dirty="0">
                <a:solidFill>
                  <a:schemeClr val="tx1"/>
                </a:solidFill>
              </a:rPr>
              <a:t>Windows Hello</a:t>
            </a:r>
          </a:p>
          <a:p>
            <a:pPr marL="228600" indent="-228600">
              <a:lnSpc>
                <a:spcPct val="100000"/>
              </a:lnSpc>
              <a:buFont typeface="Arial" charset="0"/>
              <a:buChar char="•"/>
            </a:pPr>
            <a:r>
              <a:rPr lang="en-US" dirty="0">
                <a:solidFill>
                  <a:schemeClr val="tx1"/>
                </a:solidFill>
              </a:rPr>
              <a:t>Windows Information Protection</a:t>
            </a:r>
          </a:p>
          <a:p>
            <a:pPr marL="228600" indent="-228600">
              <a:lnSpc>
                <a:spcPct val="100000"/>
              </a:lnSpc>
              <a:buFont typeface="Arial" charset="0"/>
              <a:buChar char="•"/>
            </a:pPr>
            <a:r>
              <a:rPr lang="en-US" dirty="0">
                <a:solidFill>
                  <a:schemeClr val="tx1"/>
                </a:solidFill>
              </a:rPr>
              <a:t>Anti-ransomware</a:t>
            </a:r>
          </a:p>
          <a:p>
            <a:pPr marL="228600" indent="-228600">
              <a:lnSpc>
                <a:spcPct val="100000"/>
              </a:lnSpc>
              <a:buFont typeface="Arial" charset="0"/>
              <a:buChar char="•"/>
            </a:pPr>
            <a:r>
              <a:rPr lang="en-US" dirty="0">
                <a:solidFill>
                  <a:schemeClr val="tx1"/>
                </a:solidFill>
              </a:rPr>
              <a:t>Windows Defender Advanced Threat Protection</a:t>
            </a:r>
          </a:p>
          <a:p>
            <a:pPr marL="228600" indent="-228600">
              <a:lnSpc>
                <a:spcPct val="100000"/>
              </a:lnSpc>
              <a:buFont typeface="Arial" charset="0"/>
              <a:buChar char="•"/>
            </a:pPr>
            <a:r>
              <a:rPr lang="en-US" dirty="0">
                <a:solidFill>
                  <a:schemeClr val="tx1"/>
                </a:solidFill>
              </a:rPr>
              <a:t>Credential Guard</a:t>
            </a:r>
          </a:p>
          <a:p>
            <a:pPr marL="228600" indent="-228600">
              <a:lnSpc>
                <a:spcPct val="100000"/>
              </a:lnSpc>
              <a:buFont typeface="Arial" charset="0"/>
              <a:buChar char="•"/>
            </a:pPr>
            <a:r>
              <a:rPr lang="en-US" dirty="0">
                <a:solidFill>
                  <a:schemeClr val="tx1"/>
                </a:solidFill>
              </a:rPr>
              <a:t>Device Guard</a:t>
            </a:r>
          </a:p>
        </p:txBody>
      </p:sp>
      <p:cxnSp>
        <p:nvCxnSpPr>
          <p:cNvPr id="18" name="Straight Connector 17">
            <a:extLst>
              <a:ext uri="{FF2B5EF4-FFF2-40B4-BE49-F238E27FC236}">
                <a16:creationId xmlns:a16="http://schemas.microsoft.com/office/drawing/2014/main" id="{A91DC0EA-B256-4023-AF35-16B9C3A291E8}"/>
              </a:ext>
            </a:extLst>
          </p:cNvPr>
          <p:cNvCxnSpPr/>
          <p:nvPr/>
        </p:nvCxnSpPr>
        <p:spPr>
          <a:xfrm>
            <a:off x="364731" y="2202432"/>
            <a:ext cx="454748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7122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1C70FF-F555-4945-8D7C-6FEFC122D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696" y="1870513"/>
            <a:ext cx="4810480" cy="3307204"/>
          </a:xfrm>
          <a:prstGeom prst="rect">
            <a:avLst/>
          </a:prstGeom>
        </p:spPr>
      </p:pic>
      <p:sp>
        <p:nvSpPr>
          <p:cNvPr id="8" name="Title 7">
            <a:extLst>
              <a:ext uri="{FF2B5EF4-FFF2-40B4-BE49-F238E27FC236}">
                <a16:creationId xmlns:a16="http://schemas.microsoft.com/office/drawing/2014/main" id="{EB244178-896D-4B86-B607-CAD02254B69B}"/>
              </a:ext>
            </a:extLst>
          </p:cNvPr>
          <p:cNvSpPr>
            <a:spLocks noGrp="1"/>
          </p:cNvSpPr>
          <p:nvPr>
            <p:ph type="title"/>
          </p:nvPr>
        </p:nvSpPr>
        <p:spPr/>
        <p:txBody>
          <a:bodyPr/>
          <a:lstStyle/>
          <a:p>
            <a:r>
              <a:rPr lang="en-US" dirty="0"/>
              <a:t>Windows Information Protection</a:t>
            </a:r>
          </a:p>
        </p:txBody>
      </p:sp>
      <p:sp>
        <p:nvSpPr>
          <p:cNvPr id="10" name="Text Placeholder 9">
            <a:extLst>
              <a:ext uri="{FF2B5EF4-FFF2-40B4-BE49-F238E27FC236}">
                <a16:creationId xmlns:a16="http://schemas.microsoft.com/office/drawing/2014/main" id="{EBB5FEB1-DEC2-4656-A287-DFD953435E24}"/>
              </a:ext>
            </a:extLst>
          </p:cNvPr>
          <p:cNvSpPr>
            <a:spLocks noGrp="1"/>
          </p:cNvSpPr>
          <p:nvPr>
            <p:ph type="body" sz="quarter" idx="10"/>
          </p:nvPr>
        </p:nvSpPr>
        <p:spPr>
          <a:xfrm>
            <a:off x="222124" y="1617704"/>
            <a:ext cx="5025658" cy="3975700"/>
          </a:xfrm>
        </p:spPr>
        <p:txBody>
          <a:bodyPr/>
          <a:lstStyle/>
          <a:p>
            <a:pPr marL="0" indent="0">
              <a:lnSpc>
                <a:spcPct val="100000"/>
              </a:lnSpc>
              <a:spcBef>
                <a:spcPts val="300"/>
              </a:spcBef>
              <a:spcAft>
                <a:spcPts val="600"/>
              </a:spcAft>
              <a:buNone/>
            </a:pPr>
            <a:r>
              <a:rPr lang="en-US" sz="1400" b="1" dirty="0">
                <a:solidFill>
                  <a:schemeClr val="tx2"/>
                </a:solidFill>
                <a:latin typeface="+mn-lt"/>
              </a:rPr>
              <a:t>Separate personal and professional data. </a:t>
            </a:r>
            <a:r>
              <a:rPr lang="en-US" sz="1200" b="0" dirty="0">
                <a:solidFill>
                  <a:schemeClr val="tx1"/>
                </a:solidFill>
                <a:latin typeface="+mj-lt"/>
              </a:rPr>
              <a:t>WIP helps prevent accidental data leaks by separating personal and business data. WIP allows IT admins to apply rules to control how business data can be used. It recognizes business data as it arrives on devices, is generated by business apps, or when it is designated as business data by the user. </a:t>
            </a:r>
          </a:p>
          <a:p>
            <a:pPr lvl="0">
              <a:lnSpc>
                <a:spcPct val="100000"/>
              </a:lnSpc>
              <a:spcBef>
                <a:spcPts val="300"/>
              </a:spcBef>
              <a:spcAft>
                <a:spcPts val="600"/>
              </a:spcAft>
            </a:pPr>
            <a:r>
              <a:rPr lang="en-US" sz="1400" b="1" dirty="0">
                <a:solidFill>
                  <a:schemeClr val="tx2"/>
                </a:solidFill>
                <a:latin typeface="+mn-lt"/>
              </a:rPr>
              <a:t>User and app access control. </a:t>
            </a:r>
            <a:r>
              <a:rPr lang="en-US" sz="1200" b="0" dirty="0">
                <a:solidFill>
                  <a:schemeClr val="tx1"/>
                </a:solidFill>
                <a:latin typeface="+mj-lt"/>
              </a:rPr>
              <a:t>WIP enables IT to set policies that define which apps and users are authorized to access business data. WIP also enables IT to define which rights a user has, allowing IT to either help block leaks or, optionally, help warn the user before content is copied to unauthorized websites and personal documents. </a:t>
            </a:r>
          </a:p>
          <a:p>
            <a:pPr marL="0" lvl="0" indent="0">
              <a:lnSpc>
                <a:spcPct val="100000"/>
              </a:lnSpc>
              <a:spcBef>
                <a:spcPts val="300"/>
              </a:spcBef>
              <a:spcAft>
                <a:spcPts val="600"/>
              </a:spcAft>
              <a:buNone/>
            </a:pPr>
            <a:r>
              <a:rPr lang="en-US" sz="1400" b="1" dirty="0">
                <a:solidFill>
                  <a:schemeClr val="tx2"/>
                </a:solidFill>
                <a:latin typeface="+mn-lt"/>
              </a:rPr>
              <a:t>Provides greater IT control with a seamless experience for users. </a:t>
            </a:r>
            <a:r>
              <a:rPr lang="en-US" sz="1200" b="0" dirty="0">
                <a:solidFill>
                  <a:schemeClr val="tx1"/>
                </a:solidFill>
                <a:latin typeface="+mj-lt"/>
              </a:rPr>
              <a:t>In Windows 10 Pro and Enterprise editions, business data protection takes place completely behind the scenes, only notifying users when they’re attempting to take an unauthorized action. The IT team has full control to perform a remote wipe of business data on demand while leaving personal data untouched. </a:t>
            </a:r>
          </a:p>
        </p:txBody>
      </p:sp>
      <p:sp>
        <p:nvSpPr>
          <p:cNvPr id="2" name="Text Placeholder 1">
            <a:extLst>
              <a:ext uri="{FF2B5EF4-FFF2-40B4-BE49-F238E27FC236}">
                <a16:creationId xmlns:a16="http://schemas.microsoft.com/office/drawing/2014/main" id="{09568315-6CC8-4E19-B319-6AC34F152148}"/>
              </a:ext>
            </a:extLst>
          </p:cNvPr>
          <p:cNvSpPr>
            <a:spLocks noGrp="1"/>
          </p:cNvSpPr>
          <p:nvPr>
            <p:ph type="body" sz="quarter" idx="12"/>
          </p:nvPr>
        </p:nvSpPr>
        <p:spPr>
          <a:xfrm>
            <a:off x="222123" y="758954"/>
            <a:ext cx="9614156" cy="923932"/>
          </a:xfrm>
        </p:spPr>
        <p:txBody>
          <a:bodyPr/>
          <a:lstStyle/>
          <a:p>
            <a:r>
              <a:rPr lang="en-US" dirty="0">
                <a:latin typeface="+mj-lt"/>
              </a:rPr>
              <a:t>With the increase of employee-owned devices in businesses, there’s also an increasing risk of accidental data leak through apps and services, like email, social media, and the public cloud. Windows Information Protection (WIP), previously known as enterprise data protection (EDP), helps to protect against this potential data leakage.</a:t>
            </a:r>
          </a:p>
        </p:txBody>
      </p:sp>
    </p:spTree>
    <p:extLst>
      <p:ext uri="{BB962C8B-B14F-4D97-AF65-F5344CB8AC3E}">
        <p14:creationId xmlns:p14="http://schemas.microsoft.com/office/powerpoint/2010/main" val="15186556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chemeClr val="bg1"/>
                </a:solidFill>
              </a:rPr>
              <a:t>Cortana</a:t>
            </a:r>
          </a:p>
        </p:txBody>
      </p:sp>
      <p:sp>
        <p:nvSpPr>
          <p:cNvPr id="6" name="Text Placeholder 5"/>
          <p:cNvSpPr>
            <a:spLocks noGrp="1"/>
          </p:cNvSpPr>
          <p:nvPr>
            <p:ph type="body" sz="quarter" idx="10"/>
          </p:nvPr>
        </p:nvSpPr>
        <p:spPr>
          <a:xfrm>
            <a:off x="222125" y="1965960"/>
            <a:ext cx="4695378" cy="3302339"/>
          </a:xfrm>
        </p:spPr>
        <p:txBody>
          <a:bodyPr/>
          <a:lstStyle/>
          <a:p>
            <a:pPr>
              <a:lnSpc>
                <a:spcPct val="100000"/>
              </a:lnSpc>
            </a:pPr>
            <a:r>
              <a:rPr lang="en-US" dirty="0">
                <a:solidFill>
                  <a:schemeClr val="bg1"/>
                </a:solidFill>
              </a:rPr>
              <a:t>To ask Cortana a question:</a:t>
            </a:r>
          </a:p>
          <a:p>
            <a:pPr lvl="1">
              <a:lnSpc>
                <a:spcPct val="100000"/>
              </a:lnSpc>
            </a:pPr>
            <a:r>
              <a:rPr lang="en-US" dirty="0">
                <a:solidFill>
                  <a:schemeClr val="bg1"/>
                </a:solidFill>
              </a:rPr>
              <a:t>Select the circle to the right of the </a:t>
            </a:r>
            <a:r>
              <a:rPr lang="en-US" b="1" dirty="0">
                <a:solidFill>
                  <a:schemeClr val="bg1"/>
                </a:solidFill>
                <a:latin typeface="+mn-lt"/>
              </a:rPr>
              <a:t>Start</a:t>
            </a:r>
            <a:r>
              <a:rPr lang="en-US" dirty="0">
                <a:solidFill>
                  <a:schemeClr val="bg1"/>
                </a:solidFill>
              </a:rPr>
              <a:t> button.</a:t>
            </a:r>
          </a:p>
          <a:p>
            <a:pPr lvl="1">
              <a:lnSpc>
                <a:spcPct val="100000"/>
              </a:lnSpc>
              <a:spcBef>
                <a:spcPts val="2400"/>
              </a:spcBef>
            </a:pPr>
            <a:r>
              <a:rPr lang="en-US" b="1" dirty="0">
                <a:solidFill>
                  <a:schemeClr val="bg1"/>
                </a:solidFill>
                <a:latin typeface="+mn-lt"/>
              </a:rPr>
              <a:t>Note:</a:t>
            </a:r>
            <a:r>
              <a:rPr lang="en-US" dirty="0">
                <a:solidFill>
                  <a:schemeClr val="bg1"/>
                </a:solidFill>
              </a:rPr>
              <a:t> To get the most out of Cortana, you must be signed in with your Microsoft account (such as Hotmail, Outlook, or Windows Live).</a:t>
            </a:r>
            <a:endParaRPr lang="en-US" altLang="en-US" dirty="0">
              <a:solidFill>
                <a:schemeClr val="bg1"/>
              </a:solidFill>
            </a:endParaRPr>
          </a:p>
        </p:txBody>
      </p:sp>
      <p:sp>
        <p:nvSpPr>
          <p:cNvPr id="9" name="Text Placeholder 8"/>
          <p:cNvSpPr>
            <a:spLocks noGrp="1"/>
          </p:cNvSpPr>
          <p:nvPr>
            <p:ph type="body" sz="quarter" idx="12"/>
          </p:nvPr>
        </p:nvSpPr>
        <p:spPr>
          <a:xfrm>
            <a:off x="222123" y="758953"/>
            <a:ext cx="9614156" cy="1207007"/>
          </a:xfrm>
        </p:spPr>
        <p:txBody>
          <a:bodyPr/>
          <a:lstStyle/>
          <a:p>
            <a:pPr>
              <a:lnSpc>
                <a:spcPct val="100000"/>
              </a:lnSpc>
              <a:spcBef>
                <a:spcPts val="600"/>
              </a:spcBef>
              <a:spcAft>
                <a:spcPts val="600"/>
              </a:spcAft>
            </a:pPr>
            <a:r>
              <a:rPr lang="en-US" sz="1400" dirty="0">
                <a:solidFill>
                  <a:schemeClr val="bg1"/>
                </a:solidFill>
                <a:latin typeface="+mj-lt"/>
              </a:rPr>
              <a:t>Cortana is your personal digital assistant in Windows 10. She’s always at the ready, bringing you exactly what you need without disturbing the conversation. </a:t>
            </a:r>
          </a:p>
          <a:p>
            <a:pPr>
              <a:lnSpc>
                <a:spcPct val="100000"/>
              </a:lnSpc>
              <a:spcBef>
                <a:spcPts val="600"/>
              </a:spcBef>
              <a:spcAft>
                <a:spcPts val="600"/>
              </a:spcAft>
            </a:pPr>
            <a:r>
              <a:rPr lang="en-US" sz="1400" dirty="0">
                <a:solidFill>
                  <a:schemeClr val="bg1"/>
                </a:solidFill>
                <a:latin typeface="+mj-lt"/>
              </a:rPr>
              <a:t>Cortana gets to know you over time, using your search information to help you get things done and becoming more useful every day.</a:t>
            </a:r>
          </a:p>
        </p:txBody>
      </p:sp>
      <p:pic>
        <p:nvPicPr>
          <p:cNvPr id="2" name="Picture Placeholder 1"/>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t="-778"/>
          <a:stretch/>
        </p:blipFill>
        <p:spPr>
          <a:xfrm>
            <a:off x="2278250" y="4329170"/>
            <a:ext cx="5113149" cy="617798"/>
          </a:xfrm>
        </p:spPr>
      </p:pic>
      <p:cxnSp>
        <p:nvCxnSpPr>
          <p:cNvPr id="16" name="Straight Connector 15"/>
          <p:cNvCxnSpPr/>
          <p:nvPr/>
        </p:nvCxnSpPr>
        <p:spPr>
          <a:xfrm>
            <a:off x="313852" y="2373150"/>
            <a:ext cx="4603651"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a:grpSpLocks noChangeAspect="1"/>
          </p:cNvGrpSpPr>
          <p:nvPr/>
        </p:nvGrpSpPr>
        <p:grpSpPr>
          <a:xfrm>
            <a:off x="2704220" y="4174813"/>
            <a:ext cx="949640" cy="949637"/>
            <a:chOff x="6840812" y="3485720"/>
            <a:chExt cx="481264" cy="481264"/>
          </a:xfrm>
        </p:grpSpPr>
        <p:sp>
          <p:nvSpPr>
            <p:cNvPr id="12" name="Oval 11"/>
            <p:cNvSpPr/>
            <p:nvPr/>
          </p:nvSpPr>
          <p:spPr bwMode="auto">
            <a:xfrm>
              <a:off x="6840812" y="3485720"/>
              <a:ext cx="481264" cy="481264"/>
            </a:xfrm>
            <a:prstGeom prst="ellipse">
              <a:avLst/>
            </a:prstGeom>
            <a:solidFill>
              <a:schemeClr val="bg1">
                <a:lumMod val="95000"/>
                <a:alpha val="36000"/>
              </a:schemeClr>
            </a:solidFill>
            <a:ln w="190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840812" y="3485720"/>
              <a:ext cx="481264" cy="481264"/>
            </a:xfrm>
            <a:prstGeom prst="ellipse">
              <a:avLst/>
            </a:prstGeom>
            <a:noFill/>
            <a:ln w="190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4078808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Cortana at work</a:t>
            </a:r>
          </a:p>
        </p:txBody>
      </p:sp>
      <p:sp>
        <p:nvSpPr>
          <p:cNvPr id="6" name="Text Placeholder 5"/>
          <p:cNvSpPr>
            <a:spLocks noGrp="1"/>
          </p:cNvSpPr>
          <p:nvPr>
            <p:ph type="body" sz="quarter" idx="10"/>
          </p:nvPr>
        </p:nvSpPr>
        <p:spPr/>
        <p:txBody>
          <a:bodyPr/>
          <a:lstStyle/>
          <a:p>
            <a:pPr lvl="0">
              <a:lnSpc>
                <a:spcPct val="100000"/>
              </a:lnSpc>
            </a:pPr>
            <a:r>
              <a:rPr lang="en-US" dirty="0"/>
              <a:t>A smarter digital assistant. A more productive you. </a:t>
            </a:r>
            <a:br>
              <a:rPr lang="en-US" sz="1200" b="0" dirty="0">
                <a:solidFill>
                  <a:schemeClr val="tx1"/>
                </a:solidFill>
                <a:latin typeface="+mj-lt"/>
              </a:rPr>
            </a:br>
            <a:r>
              <a:rPr lang="en-US" sz="1200" b="0" dirty="0">
                <a:solidFill>
                  <a:schemeClr val="tx1"/>
                </a:solidFill>
                <a:latin typeface="+mj-lt"/>
              </a:rPr>
              <a:t>Office 365 and Cortana work together to help you get more done. Cortana helps you prepare by collecting into one view information about the people you are meeting with, files you worked on together and relevant communications. </a:t>
            </a:r>
          </a:p>
          <a:p>
            <a:pPr>
              <a:lnSpc>
                <a:spcPct val="100000"/>
              </a:lnSpc>
            </a:pPr>
            <a:r>
              <a:rPr lang="en-US" sz="1200" b="0" dirty="0">
                <a:solidFill>
                  <a:schemeClr val="tx1"/>
                </a:solidFill>
                <a:latin typeface="+mj-lt"/>
              </a:rPr>
              <a:t>Cortana can also alert you when you have conflicting, late or early meetings so you can take action. </a:t>
            </a:r>
          </a:p>
          <a:p>
            <a:pPr>
              <a:lnSpc>
                <a:spcPct val="100000"/>
              </a:lnSpc>
            </a:pPr>
            <a:r>
              <a:rPr lang="en-US" sz="1200" b="0" dirty="0">
                <a:solidFill>
                  <a:schemeClr val="tx1"/>
                </a:solidFill>
                <a:latin typeface="+mj-lt"/>
              </a:rPr>
              <a:t>And, Cortana helps you quickly find people in your organization, documents stored in the cloud or on your PC and emails.</a:t>
            </a:r>
          </a:p>
        </p:txBody>
      </p:sp>
      <p:sp>
        <p:nvSpPr>
          <p:cNvPr id="9" name="Text Placeholder 8"/>
          <p:cNvSpPr>
            <a:spLocks noGrp="1"/>
          </p:cNvSpPr>
          <p:nvPr>
            <p:ph type="body" sz="quarter" idx="11"/>
          </p:nvPr>
        </p:nvSpPr>
        <p:spPr/>
        <p:txBody>
          <a:bodyPr/>
          <a:lstStyle/>
          <a:p>
            <a:pPr defTabSz="914377">
              <a:lnSpc>
                <a:spcPct val="100000"/>
              </a:lnSpc>
              <a:buSzTx/>
              <a:defRPr/>
            </a:pPr>
            <a:r>
              <a:rPr lang="en-US" dirty="0"/>
              <a:t>Gets you the information you need.</a:t>
            </a:r>
            <a:br>
              <a:rPr lang="en-US" dirty="0">
                <a:solidFill>
                  <a:schemeClr val="tx1"/>
                </a:solidFill>
              </a:rPr>
            </a:br>
            <a:r>
              <a:rPr lang="en-US" sz="1200" b="0" dirty="0">
                <a:solidFill>
                  <a:schemeClr val="tx1"/>
                </a:solidFill>
                <a:latin typeface="+mj-lt"/>
              </a:rPr>
              <a:t>Cortana integrates with other Windows apps, so you can turn an inked Sticky Notes in to a reminder and easily create, add to and open your Wunderlist lists with voice or text from Cortana.</a:t>
            </a:r>
          </a:p>
          <a:p>
            <a:pPr defTabSz="914377">
              <a:lnSpc>
                <a:spcPct val="100000"/>
              </a:lnSpc>
              <a:buSzTx/>
              <a:defRPr/>
            </a:pPr>
            <a:r>
              <a:rPr lang="en-US" sz="1200" b="0" dirty="0">
                <a:solidFill>
                  <a:schemeClr val="tx1"/>
                </a:solidFill>
                <a:latin typeface="+mj-lt"/>
              </a:rPr>
              <a:t>Cortana enables a natural language interface for Power BI to get you instant answers, along with visual interpretations of company-owned data.</a:t>
            </a:r>
            <a:endParaRPr lang="en-US" sz="1200" dirty="0">
              <a:solidFill>
                <a:schemeClr val="tx1"/>
              </a:solidFill>
              <a:latin typeface="+mj-lt"/>
            </a:endParaRPr>
          </a:p>
          <a:p>
            <a:pPr defTabSz="914377">
              <a:lnSpc>
                <a:spcPct val="100000"/>
              </a:lnSpc>
              <a:buSzTx/>
              <a:defRPr/>
            </a:pPr>
            <a:r>
              <a:rPr lang="en-US" sz="1200" b="0" dirty="0">
                <a:solidFill>
                  <a:schemeClr val="tx1"/>
                </a:solidFill>
                <a:latin typeface="+mj-lt"/>
              </a:rPr>
              <a:t>Cortana integrates with the tools you already use to get you the business information you need quickly. </a:t>
            </a:r>
          </a:p>
        </p:txBody>
      </p:sp>
      <p:sp>
        <p:nvSpPr>
          <p:cNvPr id="17" name="Text Placeholder 16">
            <a:extLst>
              <a:ext uri="{FF2B5EF4-FFF2-40B4-BE49-F238E27FC236}">
                <a16:creationId xmlns:a16="http://schemas.microsoft.com/office/drawing/2014/main" id="{BE7DFEE0-2905-4B7D-89D2-15C71EED2F6D}"/>
              </a:ext>
            </a:extLst>
          </p:cNvPr>
          <p:cNvSpPr>
            <a:spLocks noGrp="1"/>
          </p:cNvSpPr>
          <p:nvPr>
            <p:ph type="body" sz="quarter" idx="12"/>
          </p:nvPr>
        </p:nvSpPr>
        <p:spPr/>
        <p:txBody>
          <a:bodyPr/>
          <a:lstStyle/>
          <a:p>
            <a:pPr>
              <a:lnSpc>
                <a:spcPct val="100000"/>
              </a:lnSpc>
            </a:pPr>
            <a:r>
              <a:rPr lang="en-US" dirty="0">
                <a:solidFill>
                  <a:schemeClr val="tx1"/>
                </a:solidFill>
                <a:latin typeface="+mj-lt"/>
              </a:rPr>
              <a:t>Cortana is the only digital personal assistant that can work for you at home and at work. By helping you remember things so nothing falls through the cracks, integrating with the tools you already use, and gaining knowledge of your organization, Cortana helps you do your best job.</a:t>
            </a:r>
          </a:p>
        </p:txBody>
      </p:sp>
      <p:sp>
        <p:nvSpPr>
          <p:cNvPr id="18" name="Text Placeholder 17">
            <a:extLst>
              <a:ext uri="{FF2B5EF4-FFF2-40B4-BE49-F238E27FC236}">
                <a16:creationId xmlns:a16="http://schemas.microsoft.com/office/drawing/2014/main" id="{96A3EC61-3DB3-42A1-870C-91829D3EA5EE}"/>
              </a:ext>
            </a:extLst>
          </p:cNvPr>
          <p:cNvSpPr>
            <a:spLocks noGrp="1"/>
          </p:cNvSpPr>
          <p:nvPr>
            <p:ph type="body" sz="quarter" idx="13"/>
          </p:nvPr>
        </p:nvSpPr>
        <p:spPr/>
        <p:txBody>
          <a:bodyPr/>
          <a:lstStyle/>
          <a:p>
            <a:pPr>
              <a:lnSpc>
                <a:spcPct val="100000"/>
              </a:lnSpc>
            </a:pPr>
            <a:r>
              <a:rPr lang="en-US" sz="1600" b="1" dirty="0">
                <a:solidFill>
                  <a:schemeClr val="tx2"/>
                </a:solidFill>
              </a:rPr>
              <a:t>Cortana remembers, so you don’t have to.</a:t>
            </a:r>
            <a:br>
              <a:rPr lang="en-US" sz="1600" dirty="0">
                <a:solidFill>
                  <a:schemeClr val="tx1"/>
                </a:solidFill>
                <a:latin typeface="+mj-lt"/>
              </a:rPr>
            </a:br>
            <a:r>
              <a:rPr lang="en-US" sz="1400" dirty="0">
                <a:solidFill>
                  <a:schemeClr val="tx1"/>
                </a:solidFill>
                <a:latin typeface="+mj-lt"/>
              </a:rPr>
              <a:t>Cortana proactively notifies you about commitments and deadlines you’ve made through email, tracks flights and packages, and helps you pick up where you left off when switching devices or restarting. </a:t>
            </a:r>
          </a:p>
        </p:txBody>
      </p:sp>
    </p:spTree>
    <p:extLst>
      <p:ext uri="{BB962C8B-B14F-4D97-AF65-F5344CB8AC3E}">
        <p14:creationId xmlns:p14="http://schemas.microsoft.com/office/powerpoint/2010/main" val="1114404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What can Cortana do? </a:t>
            </a:r>
          </a:p>
        </p:txBody>
      </p:sp>
      <p:sp>
        <p:nvSpPr>
          <p:cNvPr id="3" name="Text Placeholder 2"/>
          <p:cNvSpPr>
            <a:spLocks noGrp="1"/>
          </p:cNvSpPr>
          <p:nvPr>
            <p:ph type="body" sz="quarter" idx="10"/>
          </p:nvPr>
        </p:nvSpPr>
        <p:spPr>
          <a:xfrm>
            <a:off x="222125" y="1389888"/>
            <a:ext cx="4695378" cy="2267711"/>
          </a:xfrm>
        </p:spPr>
        <p:txBody>
          <a:bodyPr/>
          <a:lstStyle/>
          <a:p>
            <a:pPr>
              <a:lnSpc>
                <a:spcPct val="100000"/>
              </a:lnSpc>
            </a:pPr>
            <a:r>
              <a:rPr lang="en-US" dirty="0"/>
              <a:t>Some things you can say to Cortana include:</a:t>
            </a:r>
          </a:p>
          <a:p>
            <a:pPr marL="171450" lvl="1" indent="-171450">
              <a:lnSpc>
                <a:spcPct val="100000"/>
              </a:lnSpc>
              <a:buFont typeface="Arial" charset="0"/>
              <a:buChar char="•"/>
            </a:pPr>
            <a:r>
              <a:rPr lang="en-US" dirty="0">
                <a:solidFill>
                  <a:srgbClr val="5F5F5F"/>
                </a:solidFill>
              </a:rPr>
              <a:t>Remind me of meeting tomorrow.</a:t>
            </a:r>
          </a:p>
          <a:p>
            <a:pPr marL="171450" lvl="1" indent="-171450">
              <a:lnSpc>
                <a:spcPct val="100000"/>
              </a:lnSpc>
              <a:buFont typeface="Arial" charset="0"/>
              <a:buChar char="•"/>
            </a:pPr>
            <a:r>
              <a:rPr lang="en-US" dirty="0">
                <a:solidFill>
                  <a:srgbClr val="5F5F5F"/>
                </a:solidFill>
              </a:rPr>
              <a:t>What is the current Microsoft stock price? </a:t>
            </a:r>
          </a:p>
          <a:p>
            <a:pPr marL="171450" lvl="1" indent="-171450">
              <a:lnSpc>
                <a:spcPct val="100000"/>
              </a:lnSpc>
              <a:buFont typeface="Arial" charset="0"/>
              <a:buChar char="•"/>
            </a:pPr>
            <a:r>
              <a:rPr lang="en-US" dirty="0">
                <a:solidFill>
                  <a:srgbClr val="5F5F5F"/>
                </a:solidFill>
              </a:rPr>
              <a:t>Remind me to go for a walk in 30 minutes. </a:t>
            </a:r>
          </a:p>
          <a:p>
            <a:pPr marL="171450" lvl="1" indent="-171450">
              <a:lnSpc>
                <a:spcPct val="100000"/>
              </a:lnSpc>
              <a:buFont typeface="Arial" charset="0"/>
              <a:buChar char="•"/>
            </a:pPr>
            <a:r>
              <a:rPr lang="en-US" dirty="0">
                <a:solidFill>
                  <a:srgbClr val="5F5F5F"/>
                </a:solidFill>
              </a:rPr>
              <a:t>When is the next Toronto FC game? </a:t>
            </a:r>
          </a:p>
          <a:p>
            <a:pPr marL="171450" lvl="1" indent="-171450">
              <a:lnSpc>
                <a:spcPct val="100000"/>
              </a:lnSpc>
              <a:buFont typeface="Arial" charset="0"/>
              <a:buChar char="•"/>
            </a:pPr>
            <a:r>
              <a:rPr lang="en-US" dirty="0">
                <a:solidFill>
                  <a:srgbClr val="5F5F5F"/>
                </a:solidFill>
              </a:rPr>
              <a:t>What is the weather forecast for Mexico City on Friday? </a:t>
            </a:r>
          </a:p>
        </p:txBody>
      </p:sp>
      <p:sp>
        <p:nvSpPr>
          <p:cNvPr id="4" name="Text Placeholder 3"/>
          <p:cNvSpPr>
            <a:spLocks noGrp="1"/>
          </p:cNvSpPr>
          <p:nvPr>
            <p:ph type="body" sz="quarter" idx="12"/>
          </p:nvPr>
        </p:nvSpPr>
        <p:spPr>
          <a:xfrm>
            <a:off x="222123" y="758953"/>
            <a:ext cx="6635781" cy="630935"/>
          </a:xfrm>
        </p:spPr>
        <p:txBody>
          <a:bodyPr/>
          <a:lstStyle/>
          <a:p>
            <a:pPr>
              <a:lnSpc>
                <a:spcPct val="100000"/>
              </a:lnSpc>
            </a:pPr>
            <a:r>
              <a:rPr lang="en-US" sz="1400" dirty="0">
                <a:solidFill>
                  <a:srgbClr val="5F5F5F"/>
                </a:solidFill>
                <a:latin typeface="+mj-lt"/>
              </a:rPr>
              <a:t>Cortana can search the web, find things on your PC, show you the local news and weather, and provide reminders based on time or location.</a:t>
            </a:r>
          </a:p>
        </p:txBody>
      </p:sp>
      <p:pic>
        <p:nvPicPr>
          <p:cNvPr id="8" name="Picture Placeholder 7"/>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857904" y="227543"/>
            <a:ext cx="2826096" cy="5157155"/>
          </a:xfrm>
          <a:ln>
            <a:solidFill>
              <a:schemeClr val="tx1"/>
            </a:solidFill>
          </a:ln>
        </p:spPr>
      </p:pic>
      <p:sp>
        <p:nvSpPr>
          <p:cNvPr id="6" name="Text Placeholder 5"/>
          <p:cNvSpPr>
            <a:spLocks noGrp="1"/>
          </p:cNvSpPr>
          <p:nvPr>
            <p:ph type="body" sz="quarter" idx="15"/>
          </p:nvPr>
        </p:nvSpPr>
        <p:spPr>
          <a:xfrm>
            <a:off x="222123" y="3657599"/>
            <a:ext cx="6635781" cy="1427817"/>
          </a:xfrm>
        </p:spPr>
        <p:txBody>
          <a:bodyPr/>
          <a:lstStyle/>
          <a:p>
            <a:pPr>
              <a:lnSpc>
                <a:spcPct val="100000"/>
              </a:lnSpc>
            </a:pPr>
            <a:r>
              <a:rPr lang="en-US" sz="1400" dirty="0">
                <a:solidFill>
                  <a:srgbClr val="5F5F5F"/>
                </a:solidFill>
                <a:latin typeface="+mj-lt"/>
              </a:rPr>
              <a:t>Cortana even adapts her behavior to your device, using your Microsoft account to help you out across all your Windows 10 devices. When you’re on your phone, interaction will generally be brief. And when you’re on your PC, Cortana can help deliver steady periods of productivity. Of course, you’re always in control of what she knows and what she manages on your behalf.</a:t>
            </a:r>
          </a:p>
        </p:txBody>
      </p:sp>
      <p:cxnSp>
        <p:nvCxnSpPr>
          <p:cNvPr id="7" name="Straight Connector 6"/>
          <p:cNvCxnSpPr/>
          <p:nvPr/>
        </p:nvCxnSpPr>
        <p:spPr>
          <a:xfrm>
            <a:off x="371931" y="1757762"/>
            <a:ext cx="4545572"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a:grpSpLocks noChangeAspect="1"/>
          </p:cNvGrpSpPr>
          <p:nvPr/>
        </p:nvGrpSpPr>
        <p:grpSpPr>
          <a:xfrm>
            <a:off x="6717158" y="513672"/>
            <a:ext cx="674942" cy="674940"/>
            <a:chOff x="6840812" y="3485720"/>
            <a:chExt cx="481264" cy="481264"/>
          </a:xfrm>
        </p:grpSpPr>
        <p:sp>
          <p:nvSpPr>
            <p:cNvPr id="13" name="Oval 12"/>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86136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Cortana’s Notebook</a:t>
            </a:r>
          </a:p>
        </p:txBody>
      </p:sp>
      <p:sp>
        <p:nvSpPr>
          <p:cNvPr id="3" name="Text Placeholder 2"/>
          <p:cNvSpPr>
            <a:spLocks noGrp="1"/>
          </p:cNvSpPr>
          <p:nvPr>
            <p:ph type="body" sz="quarter" idx="10"/>
          </p:nvPr>
        </p:nvSpPr>
        <p:spPr>
          <a:xfrm>
            <a:off x="222125" y="1380744"/>
            <a:ext cx="4695378" cy="2267711"/>
          </a:xfrm>
        </p:spPr>
        <p:txBody>
          <a:bodyPr/>
          <a:lstStyle/>
          <a:p>
            <a:pPr>
              <a:lnSpc>
                <a:spcPct val="100000"/>
              </a:lnSpc>
            </a:pPr>
            <a:r>
              <a:rPr lang="en-US" dirty="0"/>
              <a:t>To display Cortana’s Notebook, do one of the following:</a:t>
            </a:r>
          </a:p>
          <a:p>
            <a:pPr lvl="1">
              <a:lnSpc>
                <a:spcPct val="100000"/>
              </a:lnSpc>
            </a:pPr>
            <a:r>
              <a:rPr lang="en-US" dirty="0">
                <a:solidFill>
                  <a:srgbClr val="5F5F5F"/>
                </a:solidFill>
              </a:rPr>
              <a:t>From Cortana, select the </a:t>
            </a:r>
            <a:r>
              <a:rPr lang="en-US" b="1" dirty="0">
                <a:solidFill>
                  <a:schemeClr val="tx2"/>
                </a:solidFill>
                <a:latin typeface="+mn-lt"/>
              </a:rPr>
              <a:t>Notebook</a:t>
            </a:r>
            <a:r>
              <a:rPr lang="en-US" dirty="0">
                <a:solidFill>
                  <a:schemeClr val="tx2"/>
                </a:solidFill>
              </a:rPr>
              <a:t> </a:t>
            </a:r>
            <a:r>
              <a:rPr lang="en-US" dirty="0">
                <a:solidFill>
                  <a:srgbClr val="5F5F5F"/>
                </a:solidFill>
              </a:rPr>
              <a:t>button. </a:t>
            </a:r>
          </a:p>
          <a:p>
            <a:pPr lvl="1">
              <a:lnSpc>
                <a:spcPct val="100000"/>
              </a:lnSpc>
            </a:pPr>
            <a:r>
              <a:rPr lang="en-US" dirty="0">
                <a:solidFill>
                  <a:srgbClr val="5F5F5F"/>
                </a:solidFill>
              </a:rPr>
              <a:t>— OR — </a:t>
            </a:r>
          </a:p>
          <a:p>
            <a:pPr lvl="1">
              <a:lnSpc>
                <a:spcPct val="100000"/>
              </a:lnSpc>
            </a:pPr>
            <a:r>
              <a:rPr lang="en-US" dirty="0">
                <a:solidFill>
                  <a:srgbClr val="5F5F5F"/>
                </a:solidFill>
              </a:rPr>
              <a:t>Select the </a:t>
            </a:r>
            <a:r>
              <a:rPr lang="en-US" b="1" dirty="0">
                <a:solidFill>
                  <a:schemeClr val="tx2"/>
                </a:solidFill>
                <a:latin typeface="+mn-lt"/>
              </a:rPr>
              <a:t>Menu</a:t>
            </a:r>
            <a:r>
              <a:rPr lang="en-US" dirty="0">
                <a:solidFill>
                  <a:schemeClr val="tx2"/>
                </a:solidFill>
              </a:rPr>
              <a:t> </a:t>
            </a:r>
            <a:r>
              <a:rPr lang="en-US" dirty="0">
                <a:solidFill>
                  <a:srgbClr val="5F5F5F"/>
                </a:solidFill>
              </a:rPr>
              <a:t>button, and then select the </a:t>
            </a:r>
            <a:r>
              <a:rPr lang="en-US" b="1" dirty="0">
                <a:solidFill>
                  <a:schemeClr val="tx2"/>
                </a:solidFill>
                <a:latin typeface="+mn-lt"/>
              </a:rPr>
              <a:t>Notebook</a:t>
            </a:r>
            <a:r>
              <a:rPr lang="en-US" dirty="0">
                <a:solidFill>
                  <a:schemeClr val="tx2"/>
                </a:solidFill>
              </a:rPr>
              <a:t> </a:t>
            </a:r>
            <a:r>
              <a:rPr lang="en-US" dirty="0">
                <a:solidFill>
                  <a:srgbClr val="5F5F5F"/>
                </a:solidFill>
              </a:rPr>
              <a:t>button.</a:t>
            </a:r>
          </a:p>
        </p:txBody>
      </p:sp>
      <p:sp>
        <p:nvSpPr>
          <p:cNvPr id="4" name="Text Placeholder 3"/>
          <p:cNvSpPr>
            <a:spLocks noGrp="1"/>
          </p:cNvSpPr>
          <p:nvPr>
            <p:ph type="body" sz="quarter" idx="12"/>
          </p:nvPr>
        </p:nvSpPr>
        <p:spPr>
          <a:xfrm>
            <a:off x="222122" y="758953"/>
            <a:ext cx="5983251" cy="621791"/>
          </a:xfrm>
        </p:spPr>
        <p:txBody>
          <a:bodyPr/>
          <a:lstStyle/>
          <a:p>
            <a:pPr>
              <a:lnSpc>
                <a:spcPct val="100000"/>
              </a:lnSpc>
            </a:pPr>
            <a:r>
              <a:rPr lang="en-US" sz="1400" dirty="0">
                <a:solidFill>
                  <a:srgbClr val="5F5F5F"/>
                </a:solidFill>
                <a:latin typeface="+mj-lt"/>
              </a:rPr>
              <a:t>Cortana keeps track of everything she knows about you in Cortana’s Notebook, including what you like and what you want her to do.</a:t>
            </a:r>
          </a:p>
        </p:txBody>
      </p:sp>
      <p:pic>
        <p:nvPicPr>
          <p:cNvPr id="10" name="Picture Placeholder 9"/>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474511" y="216887"/>
            <a:ext cx="3236095" cy="5140363"/>
          </a:xfrm>
          <a:ln>
            <a:solidFill>
              <a:schemeClr val="tx1"/>
            </a:solidFill>
          </a:ln>
        </p:spPr>
      </p:pic>
      <p:cxnSp>
        <p:nvCxnSpPr>
          <p:cNvPr id="6" name="Straight Connector 5"/>
          <p:cNvCxnSpPr/>
          <p:nvPr/>
        </p:nvCxnSpPr>
        <p:spPr>
          <a:xfrm>
            <a:off x="371931" y="2029726"/>
            <a:ext cx="4545572"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19381" y="2103371"/>
            <a:ext cx="228600" cy="228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38164" y="2672768"/>
            <a:ext cx="228600" cy="228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0453" y="2672768"/>
            <a:ext cx="228600" cy="228600"/>
          </a:xfrm>
          <a:prstGeom prst="rect">
            <a:avLst/>
          </a:prstGeom>
        </p:spPr>
      </p:pic>
      <p:grpSp>
        <p:nvGrpSpPr>
          <p:cNvPr id="13" name="Group 12"/>
          <p:cNvGrpSpPr>
            <a:grpSpLocks noChangeAspect="1"/>
          </p:cNvGrpSpPr>
          <p:nvPr/>
        </p:nvGrpSpPr>
        <p:grpSpPr>
          <a:xfrm>
            <a:off x="6332961" y="962310"/>
            <a:ext cx="674942" cy="674940"/>
            <a:chOff x="6840812" y="3485720"/>
            <a:chExt cx="481264" cy="481264"/>
          </a:xfrm>
        </p:grpSpPr>
        <p:sp>
          <p:nvSpPr>
            <p:cNvPr id="14" name="Oval 13"/>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8607349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22123" y="758953"/>
            <a:ext cx="9614156" cy="585215"/>
          </a:xfrm>
        </p:spPr>
        <p:txBody>
          <a:bodyPr/>
          <a:lstStyle/>
          <a:p>
            <a:pPr>
              <a:lnSpc>
                <a:spcPct val="100000"/>
              </a:lnSpc>
            </a:pPr>
            <a:r>
              <a:rPr lang="en-US" sz="1400" dirty="0">
                <a:solidFill>
                  <a:schemeClr val="bg1"/>
                </a:solidFill>
                <a:latin typeface="+mj-lt"/>
              </a:rPr>
              <a:t>Microsoft Edge, the new browser in Windows 10, is designed to deliver a better web experience. It’s fast, compatible, and built for the modern web—designed to work the way you do and help you get things done through easy sharing, reading, discovery, and more.</a:t>
            </a:r>
          </a:p>
        </p:txBody>
      </p:sp>
      <p:sp>
        <p:nvSpPr>
          <p:cNvPr id="6" name="Text Placeholder 5"/>
          <p:cNvSpPr>
            <a:spLocks noGrp="1"/>
          </p:cNvSpPr>
          <p:nvPr>
            <p:ph type="body" sz="quarter" idx="15"/>
          </p:nvPr>
        </p:nvSpPr>
        <p:spPr>
          <a:xfrm>
            <a:off x="220208" y="1636774"/>
            <a:ext cx="4699207" cy="4051237"/>
          </a:xfrm>
        </p:spPr>
        <p:txBody>
          <a:bodyPr/>
          <a:lstStyle/>
          <a:p>
            <a:pPr>
              <a:lnSpc>
                <a:spcPct val="100000"/>
              </a:lnSpc>
            </a:pPr>
            <a:r>
              <a:rPr lang="en-US" sz="1200" dirty="0">
                <a:solidFill>
                  <a:schemeClr val="bg1"/>
                </a:solidFill>
              </a:rPr>
              <a:t>Browse and stream longer.</a:t>
            </a:r>
            <a:br>
              <a:rPr lang="en-US" sz="1200" b="0" dirty="0">
                <a:solidFill>
                  <a:schemeClr val="bg1"/>
                </a:solidFill>
              </a:rPr>
            </a:br>
            <a:r>
              <a:rPr lang="en-US" sz="1200" b="0" dirty="0">
                <a:solidFill>
                  <a:schemeClr val="bg1"/>
                </a:solidFill>
                <a:latin typeface="+mj-lt"/>
              </a:rPr>
              <a:t>As the browser built for Windows 10, Microsoft Edge is optimized to perform great on your PC. With better power efficiency than other popular browsers, you can get up to 53% more battery life when you browse the web with Microsoft Edge.</a:t>
            </a:r>
          </a:p>
          <a:p>
            <a:pPr>
              <a:lnSpc>
                <a:spcPct val="100000"/>
              </a:lnSpc>
            </a:pPr>
            <a:r>
              <a:rPr lang="en-US" sz="1200" b="0" dirty="0">
                <a:solidFill>
                  <a:schemeClr val="bg1"/>
                </a:solidFill>
                <a:latin typeface="+mj-lt"/>
              </a:rPr>
              <a:t>When streaming HD video, Microsoft Edge lasts up to 69% longer than Firefox and 45% longer than Chrome.</a:t>
            </a:r>
            <a:endParaRPr lang="en-US" sz="1200" dirty="0">
              <a:solidFill>
                <a:schemeClr val="bg1"/>
              </a:solidFill>
              <a:latin typeface="+mj-lt"/>
            </a:endParaRPr>
          </a:p>
          <a:p>
            <a:pPr>
              <a:lnSpc>
                <a:spcPct val="100000"/>
              </a:lnSpc>
            </a:pPr>
            <a:endParaRPr lang="en-US" sz="1200" dirty="0">
              <a:solidFill>
                <a:schemeClr val="bg1"/>
              </a:solidFill>
            </a:endParaRPr>
          </a:p>
          <a:p>
            <a:pPr>
              <a:lnSpc>
                <a:spcPct val="100000"/>
              </a:lnSpc>
            </a:pPr>
            <a:r>
              <a:rPr lang="en-US" sz="1200" dirty="0">
                <a:solidFill>
                  <a:schemeClr val="bg1"/>
                </a:solidFill>
              </a:rPr>
              <a:t>When you want to search for something, there’s no need to go to a website. </a:t>
            </a:r>
            <a:br>
              <a:rPr lang="en-US" sz="1200" dirty="0">
                <a:solidFill>
                  <a:schemeClr val="bg1"/>
                </a:solidFill>
              </a:rPr>
            </a:br>
            <a:r>
              <a:rPr lang="en-US" sz="1200" b="0" dirty="0">
                <a:solidFill>
                  <a:schemeClr val="bg1"/>
                </a:solidFill>
                <a:latin typeface="+mj-lt"/>
              </a:rPr>
              <a:t>Enter your search in the address bar at the top of the screen, and you’ll get search suggestions and results from the web, your browsing history, and your favorites—right on the spot.</a:t>
            </a:r>
          </a:p>
          <a:p>
            <a:pPr lvl="1">
              <a:lnSpc>
                <a:spcPct val="100000"/>
              </a:lnSpc>
            </a:pPr>
            <a:endParaRPr lang="en-US" sz="1400" dirty="0">
              <a:solidFill>
                <a:schemeClr val="bg1"/>
              </a:solidFill>
            </a:endParaRPr>
          </a:p>
        </p:txBody>
      </p:sp>
      <p:sp>
        <p:nvSpPr>
          <p:cNvPr id="9" name="Title 1"/>
          <p:cNvSpPr>
            <a:spLocks noGrp="1"/>
          </p:cNvSpPr>
          <p:nvPr>
            <p:ph type="title"/>
          </p:nvPr>
        </p:nvSpPr>
        <p:spPr>
          <a:xfrm>
            <a:off x="222125" y="274037"/>
            <a:ext cx="9616068" cy="484916"/>
          </a:xfrm>
          <a:ln>
            <a:noFill/>
          </a:ln>
        </p:spPr>
        <p:txBody>
          <a:bodyPr/>
          <a:lstStyle/>
          <a:p>
            <a:r>
              <a:rPr lang="en-US">
                <a:solidFill>
                  <a:schemeClr val="bg1"/>
                </a:solidFill>
              </a:rPr>
              <a:t>Microsoft Edge</a:t>
            </a:r>
            <a:endParaRPr lang="en-US" dirty="0">
              <a:solidFill>
                <a:schemeClr val="bg1"/>
              </a:solidFill>
            </a:endParaRPr>
          </a:p>
        </p:txBody>
      </p:sp>
      <p:sp>
        <p:nvSpPr>
          <p:cNvPr id="15"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
        <p:nvSpPr>
          <p:cNvPr id="16" name="Text Placeholder 15">
            <a:extLst>
              <a:ext uri="{FF2B5EF4-FFF2-40B4-BE49-F238E27FC236}">
                <a16:creationId xmlns:a16="http://schemas.microsoft.com/office/drawing/2014/main" id="{D9109B98-708E-442F-8D3B-0CCC5E754C21}"/>
              </a:ext>
            </a:extLst>
          </p:cNvPr>
          <p:cNvSpPr>
            <a:spLocks noGrp="1"/>
          </p:cNvSpPr>
          <p:nvPr>
            <p:ph type="body" sz="quarter" idx="11"/>
          </p:nvPr>
        </p:nvSpPr>
        <p:spPr>
          <a:xfrm>
            <a:off x="5083267" y="1614055"/>
            <a:ext cx="4697353" cy="1982408"/>
          </a:xfrm>
        </p:spPr>
        <p:txBody>
          <a:bodyPr/>
          <a:lstStyle/>
          <a:p>
            <a:pPr>
              <a:lnSpc>
                <a:spcPct val="100000"/>
              </a:lnSpc>
            </a:pPr>
            <a:r>
              <a:rPr lang="en-US" sz="1200" dirty="0">
                <a:solidFill>
                  <a:schemeClr val="bg1"/>
                </a:solidFill>
              </a:rPr>
              <a:t>Be safer than Google Chrome.</a:t>
            </a:r>
            <a:br>
              <a:rPr lang="en-US" sz="1200" b="0" dirty="0">
                <a:solidFill>
                  <a:schemeClr val="bg1"/>
                </a:solidFill>
                <a:latin typeface="+mj-lt"/>
              </a:rPr>
            </a:br>
            <a:r>
              <a:rPr lang="en-US" sz="1200" b="0" dirty="0">
                <a:solidFill>
                  <a:schemeClr val="bg1"/>
                </a:solidFill>
                <a:latin typeface="+mj-lt"/>
              </a:rPr>
              <a:t>Don’t surf with sharks. Protect yourself from phishing attacks. And when combined with Windows Defender, you can trust that your PC is safer with antivirus protection that’s built-in to Windows 10.</a:t>
            </a:r>
          </a:p>
          <a:p>
            <a:endParaRPr lang="en-US" dirty="0"/>
          </a:p>
        </p:txBody>
      </p:sp>
      <p:pic>
        <p:nvPicPr>
          <p:cNvPr id="20" name="Picture 19">
            <a:extLst>
              <a:ext uri="{FF2B5EF4-FFF2-40B4-BE49-F238E27FC236}">
                <a16:creationId xmlns:a16="http://schemas.microsoft.com/office/drawing/2014/main" id="{94D6468A-72C7-496F-86A6-ABB7BF0A4AD9}"/>
              </a:ext>
            </a:extLst>
          </p:cNvPr>
          <p:cNvPicPr>
            <a:picLocks noChangeAspect="1"/>
          </p:cNvPicPr>
          <p:nvPr/>
        </p:nvPicPr>
        <p:blipFill>
          <a:blip r:embed="rId3"/>
          <a:stretch>
            <a:fillRect/>
          </a:stretch>
        </p:blipFill>
        <p:spPr>
          <a:xfrm>
            <a:off x="4881291" y="3662453"/>
            <a:ext cx="4996626" cy="1939316"/>
          </a:xfrm>
          <a:prstGeom prst="rect">
            <a:avLst/>
          </a:prstGeom>
        </p:spPr>
      </p:pic>
      <p:grpSp>
        <p:nvGrpSpPr>
          <p:cNvPr id="24" name="Group 23">
            <a:extLst>
              <a:ext uri="{FF2B5EF4-FFF2-40B4-BE49-F238E27FC236}">
                <a16:creationId xmlns:a16="http://schemas.microsoft.com/office/drawing/2014/main" id="{802030A7-AA8A-4A9B-827D-4F89032197AF}"/>
              </a:ext>
            </a:extLst>
          </p:cNvPr>
          <p:cNvGrpSpPr>
            <a:grpSpLocks noChangeAspect="1"/>
          </p:cNvGrpSpPr>
          <p:nvPr/>
        </p:nvGrpSpPr>
        <p:grpSpPr>
          <a:xfrm>
            <a:off x="5274856" y="3434344"/>
            <a:ext cx="871419" cy="864011"/>
            <a:chOff x="6840812" y="3485720"/>
            <a:chExt cx="481264" cy="481264"/>
          </a:xfrm>
        </p:grpSpPr>
        <p:sp>
          <p:nvSpPr>
            <p:cNvPr id="25" name="Oval 24">
              <a:extLst>
                <a:ext uri="{FF2B5EF4-FFF2-40B4-BE49-F238E27FC236}">
                  <a16:creationId xmlns:a16="http://schemas.microsoft.com/office/drawing/2014/main" id="{37BAD817-7B97-4BE5-93FE-2DCC8EA9A465}"/>
                </a:ext>
              </a:extLst>
            </p:cNvPr>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Oval 25">
              <a:extLst>
                <a:ext uri="{FF2B5EF4-FFF2-40B4-BE49-F238E27FC236}">
                  <a16:creationId xmlns:a16="http://schemas.microsoft.com/office/drawing/2014/main" id="{9575B12A-2E18-4BEB-BD3C-126F9B5782E4}"/>
                </a:ext>
              </a:extLst>
            </p:cNvPr>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6721816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63110B-9A5E-4DBB-90C3-0DCFF888786E}"/>
              </a:ext>
            </a:extLst>
          </p:cNvPr>
          <p:cNvSpPr>
            <a:spLocks noGrp="1"/>
          </p:cNvSpPr>
          <p:nvPr>
            <p:ph type="title"/>
          </p:nvPr>
        </p:nvSpPr>
        <p:spPr/>
        <p:txBody>
          <a:bodyPr/>
          <a:lstStyle/>
          <a:p>
            <a:r>
              <a:rPr lang="en-US" dirty="0"/>
              <a:t>Microsoft Edge: Secure by design</a:t>
            </a:r>
          </a:p>
        </p:txBody>
      </p:sp>
      <p:sp>
        <p:nvSpPr>
          <p:cNvPr id="17" name="Text Placeholder 16">
            <a:extLst>
              <a:ext uri="{FF2B5EF4-FFF2-40B4-BE49-F238E27FC236}">
                <a16:creationId xmlns:a16="http://schemas.microsoft.com/office/drawing/2014/main" id="{1F89B95F-139D-4ABD-A63E-07ACAE832EAF}"/>
              </a:ext>
            </a:extLst>
          </p:cNvPr>
          <p:cNvSpPr>
            <a:spLocks noGrp="1"/>
          </p:cNvSpPr>
          <p:nvPr>
            <p:ph type="body" sz="quarter" idx="10"/>
          </p:nvPr>
        </p:nvSpPr>
        <p:spPr>
          <a:xfrm>
            <a:off x="5119512" y="1784434"/>
            <a:ext cx="4695433" cy="2977202"/>
          </a:xfrm>
        </p:spPr>
        <p:txBody>
          <a:bodyPr/>
          <a:lstStyle/>
          <a:p>
            <a:pPr>
              <a:lnSpc>
                <a:spcPct val="100000"/>
              </a:lnSpc>
            </a:pPr>
            <a:r>
              <a:rPr lang="en-US" spc="10" dirty="0"/>
              <a:t>Windows Defender provides</a:t>
            </a:r>
            <a:r>
              <a:rPr lang="en-US" spc="10" dirty="0">
                <a:latin typeface="+mj-lt"/>
              </a:rPr>
              <a:t>:</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Virus protection and removal</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Malware protections and removal</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Spyware detection and removal</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Boot-time protection</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Real-time protections</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Cloud-based protection</a:t>
            </a:r>
          </a:p>
          <a:p>
            <a:pPr marL="228600" indent="-228600">
              <a:lnSpc>
                <a:spcPct val="100000"/>
              </a:lnSpc>
              <a:spcBef>
                <a:spcPts val="400"/>
              </a:spcBef>
              <a:spcAft>
                <a:spcPts val="400"/>
              </a:spcAft>
              <a:buFont typeface="Arial" panose="020B0604020202020204" pitchFamily="34" charset="0"/>
              <a:buChar char="•"/>
            </a:pPr>
            <a:r>
              <a:rPr lang="en-US" b="0" spc="10" dirty="0">
                <a:solidFill>
                  <a:schemeClr val="tx1"/>
                </a:solidFill>
                <a:latin typeface="+mj-lt"/>
              </a:rPr>
              <a:t>Network inspection</a:t>
            </a:r>
          </a:p>
          <a:p>
            <a:pPr>
              <a:lnSpc>
                <a:spcPct val="100000"/>
              </a:lnSpc>
            </a:pPr>
            <a:endParaRPr lang="en-US" dirty="0"/>
          </a:p>
        </p:txBody>
      </p:sp>
      <p:sp>
        <p:nvSpPr>
          <p:cNvPr id="2" name="Text Placeholder 1">
            <a:extLst>
              <a:ext uri="{FF2B5EF4-FFF2-40B4-BE49-F238E27FC236}">
                <a16:creationId xmlns:a16="http://schemas.microsoft.com/office/drawing/2014/main" id="{2340C2B8-ED08-450D-BAF9-C97465BD0C75}"/>
              </a:ext>
            </a:extLst>
          </p:cNvPr>
          <p:cNvSpPr>
            <a:spLocks noGrp="1"/>
          </p:cNvSpPr>
          <p:nvPr>
            <p:ph type="body" sz="quarter" idx="11"/>
          </p:nvPr>
        </p:nvSpPr>
        <p:spPr>
          <a:xfrm>
            <a:off x="220209" y="1784434"/>
            <a:ext cx="4697353" cy="2449238"/>
          </a:xfrm>
        </p:spPr>
        <p:txBody>
          <a:bodyPr/>
          <a:lstStyle/>
          <a:p>
            <a:pPr>
              <a:lnSpc>
                <a:spcPct val="100000"/>
              </a:lnSpc>
            </a:pPr>
            <a:r>
              <a:rPr lang="en-US" sz="1400" spc="10" dirty="0"/>
              <a:t>Quicker, more secure way to log into websites</a:t>
            </a:r>
            <a:r>
              <a:rPr lang="en-US" sz="1400" spc="10" dirty="0">
                <a:latin typeface="+mj-lt"/>
              </a:rPr>
              <a:t>.</a:t>
            </a:r>
            <a:r>
              <a:rPr lang="en-US" sz="1400" b="0" spc="10" dirty="0">
                <a:solidFill>
                  <a:schemeClr val="tx1"/>
                </a:solidFill>
                <a:latin typeface="+mj-lt"/>
              </a:rPr>
              <a:t> Microsoft Edge supports Windows Hello, the biometric sensor that lets you log in to websites with a look or a touch instead of a password. </a:t>
            </a:r>
          </a:p>
          <a:p>
            <a:pPr>
              <a:lnSpc>
                <a:spcPct val="100000"/>
              </a:lnSpc>
            </a:pPr>
            <a:r>
              <a:rPr lang="en-US" sz="1400" spc="10" dirty="0"/>
              <a:t>Safer web browsing. </a:t>
            </a:r>
            <a:r>
              <a:rPr lang="en-US" sz="1400" b="0" spc="10" dirty="0">
                <a:solidFill>
                  <a:schemeClr val="tx1"/>
                </a:solidFill>
                <a:latin typeface="+mj-lt"/>
              </a:rPr>
              <a:t>Microsoft Edge has a security sandbox and Windows Information Protection, and supports only newer, more secure web technologies. </a:t>
            </a:r>
          </a:p>
          <a:p>
            <a:pPr>
              <a:lnSpc>
                <a:spcPct val="100000"/>
              </a:lnSpc>
            </a:pPr>
            <a:r>
              <a:rPr lang="en-US" sz="1400" spc="10" dirty="0"/>
              <a:t>Windows Defender Application Guard </a:t>
            </a:r>
            <a:r>
              <a:rPr lang="en-US" sz="1400" b="0" spc="10" dirty="0">
                <a:solidFill>
                  <a:schemeClr val="tx1"/>
                </a:solidFill>
                <a:latin typeface="+mj-lt"/>
              </a:rPr>
              <a:t>provides virtualization-based security to isolate Microsoft Edge, protecting Windows 10 against advanced attacks. </a:t>
            </a:r>
          </a:p>
          <a:p>
            <a:pPr>
              <a:lnSpc>
                <a:spcPct val="100000"/>
              </a:lnSpc>
            </a:pPr>
            <a:endParaRPr lang="en-US" sz="1400" dirty="0">
              <a:solidFill>
                <a:schemeClr val="tx1"/>
              </a:solidFill>
            </a:endParaRPr>
          </a:p>
        </p:txBody>
      </p:sp>
      <p:sp>
        <p:nvSpPr>
          <p:cNvPr id="4" name="Text Placeholder 3">
            <a:extLst>
              <a:ext uri="{FF2B5EF4-FFF2-40B4-BE49-F238E27FC236}">
                <a16:creationId xmlns:a16="http://schemas.microsoft.com/office/drawing/2014/main" id="{FDF91FDE-3C21-4D60-846F-35B22CA45CA1}"/>
              </a:ext>
            </a:extLst>
          </p:cNvPr>
          <p:cNvSpPr>
            <a:spLocks noGrp="1"/>
          </p:cNvSpPr>
          <p:nvPr>
            <p:ph type="body" sz="quarter" idx="12"/>
          </p:nvPr>
        </p:nvSpPr>
        <p:spPr>
          <a:xfrm>
            <a:off x="222123" y="758954"/>
            <a:ext cx="9614156" cy="851186"/>
          </a:xfrm>
        </p:spPr>
        <p:txBody>
          <a:bodyPr/>
          <a:lstStyle/>
          <a:p>
            <a:pPr>
              <a:lnSpc>
                <a:spcPct val="100000"/>
              </a:lnSpc>
            </a:pPr>
            <a:r>
              <a:rPr lang="en-US" dirty="0">
                <a:solidFill>
                  <a:schemeClr val="tx1"/>
                </a:solidFill>
                <a:latin typeface="+mj-lt"/>
              </a:rPr>
              <a:t>Microsoft Edge helps protect you from phishing schemes and malicious software while you're online, so you can browse more confidently. And when combined with Windows Defender, the antivirus protection that’s built-in to Windows 10, you can trust that your PC is safer.</a:t>
            </a:r>
            <a:endParaRPr lang="en-US" spc="10" dirty="0">
              <a:solidFill>
                <a:schemeClr val="tx1"/>
              </a:solidFill>
              <a:latin typeface="+mj-lt"/>
            </a:endParaRPr>
          </a:p>
          <a:p>
            <a:pPr>
              <a:lnSpc>
                <a:spcPct val="100000"/>
              </a:lnSpc>
            </a:pPr>
            <a:endParaRPr lang="en-US" spc="10" dirty="0">
              <a:solidFill>
                <a:schemeClr val="tx1"/>
              </a:solidFill>
              <a:latin typeface="+mj-lt"/>
            </a:endParaRPr>
          </a:p>
          <a:p>
            <a:pPr>
              <a:lnSpc>
                <a:spcPct val="100000"/>
              </a:lnSpc>
            </a:pPr>
            <a:endParaRPr lang="en-US" b="1" spc="10" dirty="0">
              <a:solidFill>
                <a:schemeClr val="tx2"/>
              </a:solidFill>
            </a:endParaRPr>
          </a:p>
          <a:p>
            <a:pPr>
              <a:lnSpc>
                <a:spcPct val="100000"/>
              </a:lnSpc>
            </a:pPr>
            <a:endParaRPr lang="en-US" sz="1200" spc="10" dirty="0">
              <a:solidFill>
                <a:schemeClr val="tx1"/>
              </a:solidFill>
            </a:endParaRPr>
          </a:p>
          <a:p>
            <a:pPr>
              <a:lnSpc>
                <a:spcPct val="100000"/>
              </a:lnSpc>
            </a:pPr>
            <a:endParaRPr lang="en-US" sz="1200" spc="10" dirty="0">
              <a:solidFill>
                <a:schemeClr val="tx1"/>
              </a:solidFill>
            </a:endParaRPr>
          </a:p>
          <a:p>
            <a:pPr>
              <a:lnSpc>
                <a:spcPct val="100000"/>
              </a:lnSpc>
            </a:pPr>
            <a:endParaRPr lang="en-US" spc="10" dirty="0">
              <a:solidFill>
                <a:schemeClr val="tx1"/>
              </a:solidFill>
            </a:endParaRPr>
          </a:p>
        </p:txBody>
      </p:sp>
      <p:cxnSp>
        <p:nvCxnSpPr>
          <p:cNvPr id="6" name="Straight Connector 5"/>
          <p:cNvCxnSpPr/>
          <p:nvPr/>
        </p:nvCxnSpPr>
        <p:spPr>
          <a:xfrm>
            <a:off x="5266944" y="2188467"/>
            <a:ext cx="452361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394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2125" y="240122"/>
            <a:ext cx="9616068" cy="518834"/>
          </a:xfrm>
        </p:spPr>
        <p:txBody>
          <a:bodyPr/>
          <a:lstStyle/>
          <a:p>
            <a:r>
              <a:rPr lang="en-US">
                <a:solidFill>
                  <a:schemeClr val="bg1"/>
                </a:solidFill>
              </a:rPr>
              <a:t>Familiar, and better than ever</a:t>
            </a:r>
            <a:endParaRPr lang="en-US" dirty="0">
              <a:solidFill>
                <a:schemeClr val="bg1"/>
              </a:solidFill>
            </a:endParaRPr>
          </a:p>
        </p:txBody>
      </p:sp>
      <p:sp>
        <p:nvSpPr>
          <p:cNvPr id="4" name="Text Placeholder 3"/>
          <p:cNvSpPr>
            <a:spLocks noGrp="1"/>
          </p:cNvSpPr>
          <p:nvPr>
            <p:ph type="body" sz="quarter" idx="10"/>
          </p:nvPr>
        </p:nvSpPr>
        <p:spPr>
          <a:xfrm>
            <a:off x="5400392" y="998156"/>
            <a:ext cx="4431334" cy="4292522"/>
          </a:xfrm>
        </p:spPr>
        <p:txBody>
          <a:bodyPr/>
          <a:lstStyle/>
          <a:p>
            <a:pPr>
              <a:lnSpc>
                <a:spcPct val="100000"/>
              </a:lnSpc>
            </a:pPr>
            <a:r>
              <a:rPr lang="en-US" sz="1800" b="1" dirty="0">
                <a:solidFill>
                  <a:schemeClr val="bg1"/>
                </a:solidFill>
                <a:latin typeface="+mn-lt"/>
              </a:rPr>
              <a:t>Windows 10 </a:t>
            </a:r>
            <a:r>
              <a:rPr lang="en-US" sz="1800" dirty="0">
                <a:solidFill>
                  <a:schemeClr val="bg1"/>
                </a:solidFill>
              </a:rPr>
              <a:t>is the best combination of the Windows you already know, plus lots of great improvements you’ll love having. Our new </a:t>
            </a:r>
            <a:r>
              <a:rPr lang="en-US" sz="1800" b="1" dirty="0">
                <a:solidFill>
                  <a:schemeClr val="bg1"/>
                </a:solidFill>
                <a:latin typeface="+mn-lt"/>
              </a:rPr>
              <a:t>Creators Update </a:t>
            </a:r>
            <a:r>
              <a:rPr lang="en-US" sz="1800" dirty="0">
                <a:solidFill>
                  <a:schemeClr val="bg1"/>
                </a:solidFill>
              </a:rPr>
              <a:t>is designed to spark and unleash creativity, bringing 3D and mixed reality to everyone. Beyond creativity, it adds </a:t>
            </a:r>
            <a:r>
              <a:rPr lang="en-US" sz="1800" b="1" dirty="0">
                <a:solidFill>
                  <a:schemeClr val="bg1"/>
                </a:solidFill>
                <a:latin typeface="+mn-lt"/>
              </a:rPr>
              <a:t>security capabilities and privacy tools</a:t>
            </a:r>
            <a:r>
              <a:rPr lang="en-US" sz="1800" dirty="0">
                <a:solidFill>
                  <a:schemeClr val="bg1"/>
                </a:solidFill>
              </a:rPr>
              <a:t> on top of what was already available in Windows 10. </a:t>
            </a:r>
          </a:p>
        </p:txBody>
      </p:sp>
      <p:sp>
        <p:nvSpPr>
          <p:cNvPr id="5"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10547026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63110B-9A5E-4DBB-90C3-0DCFF888786E}"/>
              </a:ext>
            </a:extLst>
          </p:cNvPr>
          <p:cNvSpPr>
            <a:spLocks noGrp="1"/>
          </p:cNvSpPr>
          <p:nvPr>
            <p:ph type="title"/>
          </p:nvPr>
        </p:nvSpPr>
        <p:spPr/>
        <p:txBody>
          <a:bodyPr/>
          <a:lstStyle/>
          <a:p>
            <a:r>
              <a:rPr lang="en-US" dirty="0"/>
              <a:t>Microsoft Edge: Say goodbye to tab chaos. </a:t>
            </a:r>
          </a:p>
        </p:txBody>
      </p:sp>
      <p:sp>
        <p:nvSpPr>
          <p:cNvPr id="17" name="Text Placeholder 16">
            <a:extLst>
              <a:ext uri="{FF2B5EF4-FFF2-40B4-BE49-F238E27FC236}">
                <a16:creationId xmlns:a16="http://schemas.microsoft.com/office/drawing/2014/main" id="{1F89B95F-139D-4ABD-A63E-07ACAE832EAF}"/>
              </a:ext>
            </a:extLst>
          </p:cNvPr>
          <p:cNvSpPr>
            <a:spLocks noGrp="1"/>
          </p:cNvSpPr>
          <p:nvPr>
            <p:ph type="body" sz="quarter" idx="10"/>
          </p:nvPr>
        </p:nvSpPr>
        <p:spPr>
          <a:xfrm>
            <a:off x="231188" y="1557724"/>
            <a:ext cx="4943366" cy="2267711"/>
          </a:xfrm>
        </p:spPr>
        <p:txBody>
          <a:bodyPr/>
          <a:lstStyle/>
          <a:p>
            <a:pPr>
              <a:lnSpc>
                <a:spcPct val="108000"/>
              </a:lnSpc>
              <a:spcBef>
                <a:spcPts val="300"/>
              </a:spcBef>
              <a:spcAft>
                <a:spcPts val="600"/>
              </a:spcAft>
            </a:pPr>
            <a:endParaRPr lang="en-US" b="0" spc="10" dirty="0">
              <a:solidFill>
                <a:schemeClr val="tx1"/>
              </a:solidFill>
              <a:latin typeface="+mj-lt"/>
            </a:endParaRPr>
          </a:p>
          <a:p>
            <a:pPr>
              <a:lnSpc>
                <a:spcPct val="108000"/>
              </a:lnSpc>
              <a:spcBef>
                <a:spcPts val="300"/>
              </a:spcBef>
              <a:spcAft>
                <a:spcPts val="600"/>
              </a:spcAft>
            </a:pPr>
            <a:endParaRPr lang="en-US" b="0" spc="10" dirty="0">
              <a:solidFill>
                <a:schemeClr val="tx1"/>
              </a:solidFill>
              <a:latin typeface="+mj-lt"/>
            </a:endParaRPr>
          </a:p>
          <a:p>
            <a:endParaRPr lang="en-US" dirty="0"/>
          </a:p>
        </p:txBody>
      </p:sp>
      <p:sp>
        <p:nvSpPr>
          <p:cNvPr id="2" name="Text Placeholder 1">
            <a:extLst>
              <a:ext uri="{FF2B5EF4-FFF2-40B4-BE49-F238E27FC236}">
                <a16:creationId xmlns:a16="http://schemas.microsoft.com/office/drawing/2014/main" id="{2340C2B8-ED08-450D-BAF9-C97465BD0C75}"/>
              </a:ext>
            </a:extLst>
          </p:cNvPr>
          <p:cNvSpPr>
            <a:spLocks noGrp="1"/>
          </p:cNvSpPr>
          <p:nvPr>
            <p:ph type="body" sz="quarter" idx="12"/>
          </p:nvPr>
        </p:nvSpPr>
        <p:spPr/>
        <p:txBody>
          <a:bodyPr/>
          <a:lstStyle/>
          <a:p>
            <a:pPr>
              <a:lnSpc>
                <a:spcPct val="100000"/>
              </a:lnSpc>
            </a:pPr>
            <a:r>
              <a:rPr lang="en-US" spc="10" dirty="0">
                <a:solidFill>
                  <a:schemeClr val="tx1"/>
                </a:solidFill>
                <a:latin typeface="+mj-lt"/>
              </a:rPr>
              <a:t>The </a:t>
            </a:r>
            <a:r>
              <a:rPr lang="en-US" b="1" spc="10" dirty="0">
                <a:solidFill>
                  <a:schemeClr val="tx2"/>
                </a:solidFill>
              </a:rPr>
              <a:t>Set Tabs Aside </a:t>
            </a:r>
            <a:r>
              <a:rPr lang="en-US" spc="10" dirty="0">
                <a:solidFill>
                  <a:schemeClr val="tx1"/>
                </a:solidFill>
                <a:latin typeface="+mj-lt"/>
              </a:rPr>
              <a:t>feature will make you more productive than ever while browsing the Internet. With one click, set tabs aside to get a fresh browser look. Tabs are set aside chronologically, so you can easily restore these previously stored tabs in a couple of clicks. This feature is great for managing tabs for different projects, clients or meetings.</a:t>
            </a:r>
            <a:endParaRPr lang="en-US" dirty="0">
              <a:solidFill>
                <a:schemeClr val="tx1"/>
              </a:solidFill>
              <a:latin typeface="+mj-lt"/>
            </a:endParaRPr>
          </a:p>
        </p:txBody>
      </p:sp>
      <p:sp>
        <p:nvSpPr>
          <p:cNvPr id="42" name="Text Placeholder 4">
            <a:extLst>
              <a:ext uri="{FF2B5EF4-FFF2-40B4-BE49-F238E27FC236}">
                <a16:creationId xmlns:a16="http://schemas.microsoft.com/office/drawing/2014/main" id="{232C1DA3-97B0-4F6F-8F23-11BC6C543845}"/>
              </a:ext>
            </a:extLst>
          </p:cNvPr>
          <p:cNvSpPr>
            <a:spLocks noGrp="1"/>
          </p:cNvSpPr>
          <p:nvPr>
            <p:ph type="body" sz="quarter" idx="15"/>
          </p:nvPr>
        </p:nvSpPr>
        <p:spPr>
          <a:xfrm>
            <a:off x="128448" y="1630714"/>
            <a:ext cx="4699209" cy="1627467"/>
          </a:xfrm>
        </p:spPr>
        <p:txBody>
          <a:bodyPr/>
          <a:lstStyle/>
          <a:p>
            <a:pPr>
              <a:lnSpc>
                <a:spcPct val="100000"/>
              </a:lnSpc>
              <a:spcAft>
                <a:spcPts val="1200"/>
              </a:spcAft>
            </a:pPr>
            <a:r>
              <a:rPr lang="en-US" b="1" dirty="0">
                <a:solidFill>
                  <a:schemeClr val="tx2"/>
                </a:solidFill>
              </a:rPr>
              <a:t>To set aside tabs you might want later:</a:t>
            </a:r>
            <a:endParaRPr lang="en-US" sz="1200" spc="10" dirty="0">
              <a:solidFill>
                <a:schemeClr val="tx1"/>
              </a:solidFill>
              <a:latin typeface="+mj-lt"/>
            </a:endParaRPr>
          </a:p>
          <a:p>
            <a:pPr marL="228600" indent="-228600">
              <a:lnSpc>
                <a:spcPct val="100000"/>
              </a:lnSpc>
              <a:buFont typeface="Arial" panose="020B0604020202020204" pitchFamily="34" charset="0"/>
              <a:buChar char="•"/>
            </a:pPr>
            <a:r>
              <a:rPr lang="en-US" sz="1200" spc="10" dirty="0">
                <a:solidFill>
                  <a:schemeClr val="tx1"/>
                </a:solidFill>
                <a:latin typeface="+mj-lt"/>
              </a:rPr>
              <a:t>Select the </a:t>
            </a:r>
            <a:r>
              <a:rPr lang="en-US" sz="1200" b="1" dirty="0">
                <a:solidFill>
                  <a:schemeClr val="tx2"/>
                </a:solidFill>
              </a:rPr>
              <a:t>Set Aside</a:t>
            </a:r>
            <a:r>
              <a:rPr lang="en-US" sz="1200" b="1" spc="10" dirty="0">
                <a:solidFill>
                  <a:schemeClr val="tx1"/>
                </a:solidFill>
              </a:rPr>
              <a:t> </a:t>
            </a:r>
            <a:r>
              <a:rPr lang="en-US" sz="1200" spc="10" dirty="0">
                <a:solidFill>
                  <a:schemeClr val="tx1"/>
                </a:solidFill>
                <a:latin typeface="+mj-lt"/>
              </a:rPr>
              <a:t>icon.</a:t>
            </a:r>
            <a:endParaRPr lang="en-US" b="1" dirty="0">
              <a:solidFill>
                <a:schemeClr val="tx2"/>
              </a:solidFill>
            </a:endParaRPr>
          </a:p>
          <a:p>
            <a:pPr>
              <a:spcAft>
                <a:spcPts val="1200"/>
              </a:spcAft>
            </a:pPr>
            <a:r>
              <a:rPr lang="en-US" spc="10" dirty="0"/>
              <a:t>.</a:t>
            </a:r>
          </a:p>
          <a:p>
            <a:pPr>
              <a:lnSpc>
                <a:spcPct val="100000"/>
              </a:lnSpc>
            </a:pPr>
            <a:endParaRPr lang="en-US" b="1" dirty="0">
              <a:solidFill>
                <a:schemeClr val="tx2"/>
              </a:solidFill>
              <a:latin typeface="+mj-lt"/>
            </a:endParaRPr>
          </a:p>
        </p:txBody>
      </p:sp>
      <p:cxnSp>
        <p:nvCxnSpPr>
          <p:cNvPr id="43" name="Straight Connector 42">
            <a:extLst>
              <a:ext uri="{FF2B5EF4-FFF2-40B4-BE49-F238E27FC236}">
                <a16:creationId xmlns:a16="http://schemas.microsoft.com/office/drawing/2014/main" id="{26084067-63FB-4B41-BFD4-3149AF3AF5C9}"/>
              </a:ext>
            </a:extLst>
          </p:cNvPr>
          <p:cNvCxnSpPr/>
          <p:nvPr/>
        </p:nvCxnSpPr>
        <p:spPr>
          <a:xfrm>
            <a:off x="255376" y="2041180"/>
            <a:ext cx="454562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67AAA1F-485D-416A-9229-78F685903760}"/>
              </a:ext>
            </a:extLst>
          </p:cNvPr>
          <p:cNvSpPr/>
          <p:nvPr/>
        </p:nvSpPr>
        <p:spPr>
          <a:xfrm>
            <a:off x="5136119" y="1717633"/>
            <a:ext cx="4889827" cy="1620957"/>
          </a:xfrm>
          <a:prstGeom prst="rect">
            <a:avLst/>
          </a:prstGeom>
        </p:spPr>
        <p:txBody>
          <a:bodyPr wrap="square">
            <a:spAutoFit/>
          </a:bodyPr>
          <a:lstStyle/>
          <a:p>
            <a:pPr>
              <a:lnSpc>
                <a:spcPct val="100000"/>
              </a:lnSpc>
              <a:spcBef>
                <a:spcPts val="1200"/>
              </a:spcBef>
              <a:spcAft>
                <a:spcPts val="1200"/>
              </a:spcAft>
            </a:pPr>
            <a:r>
              <a:rPr lang="en-US" sz="1400" b="1" dirty="0">
                <a:solidFill>
                  <a:schemeClr val="tx2"/>
                </a:solidFill>
              </a:rPr>
              <a:t>To bring the tabs back</a:t>
            </a:r>
            <a:r>
              <a:rPr lang="en-US" sz="1200" b="1" dirty="0">
                <a:solidFill>
                  <a:schemeClr val="tx2"/>
                </a:solidFill>
              </a:rPr>
              <a:t>:</a:t>
            </a:r>
          </a:p>
          <a:p>
            <a:pPr marL="228600" indent="-228600">
              <a:lnSpc>
                <a:spcPct val="100000"/>
              </a:lnSpc>
              <a:buFont typeface="Arial" panose="020B0604020202020204" pitchFamily="34" charset="0"/>
              <a:buChar char="•"/>
            </a:pPr>
            <a:r>
              <a:rPr lang="en-US" sz="1200" spc="10" dirty="0"/>
              <a:t>First select the </a:t>
            </a:r>
            <a:r>
              <a:rPr lang="en-US" sz="1200" b="1" spc="10" dirty="0"/>
              <a:t>Restore</a:t>
            </a:r>
            <a:r>
              <a:rPr lang="en-US" sz="1200" spc="10" dirty="0"/>
              <a:t> icon, and then select </a:t>
            </a:r>
            <a:r>
              <a:rPr lang="en-US" sz="1200" b="1" dirty="0">
                <a:solidFill>
                  <a:schemeClr val="tx2"/>
                </a:solidFill>
              </a:rPr>
              <a:t>Restore Tabs</a:t>
            </a:r>
            <a:r>
              <a:rPr lang="en-US" sz="1200" spc="10" dirty="0"/>
              <a:t>.</a:t>
            </a:r>
          </a:p>
          <a:p>
            <a:pPr>
              <a:spcAft>
                <a:spcPts val="1200"/>
              </a:spcAft>
            </a:pPr>
            <a:br>
              <a:rPr lang="en-US" sz="1200" b="1" dirty="0">
                <a:solidFill>
                  <a:schemeClr val="tx2"/>
                </a:solidFill>
              </a:rPr>
            </a:br>
            <a:r>
              <a:rPr lang="en-US" sz="1400" b="1" dirty="0">
                <a:solidFill>
                  <a:schemeClr val="tx2"/>
                </a:solidFill>
              </a:rPr>
              <a:t>To see all of your tabs at once:</a:t>
            </a:r>
            <a:endParaRPr lang="en-US" sz="1400" spc="10" dirty="0"/>
          </a:p>
          <a:p>
            <a:pPr marL="228600" indent="-228600">
              <a:buFont typeface="Arial" panose="020B0604020202020204" pitchFamily="34" charset="0"/>
              <a:buChar char="•"/>
            </a:pPr>
            <a:r>
              <a:rPr lang="en-US" sz="1200" spc="10" dirty="0"/>
              <a:t>Select the down arrow icon at the top right</a:t>
            </a:r>
            <a:endParaRPr lang="en-US" sz="1200" b="1" dirty="0">
              <a:solidFill>
                <a:schemeClr val="tx2"/>
              </a:solidFill>
            </a:endParaRPr>
          </a:p>
          <a:p>
            <a:pPr marL="228600" indent="-228600">
              <a:spcBef>
                <a:spcPts val="400"/>
              </a:spcBef>
              <a:spcAft>
                <a:spcPts val="400"/>
              </a:spcAft>
              <a:buFont typeface="Arial" panose="020B0604020202020204" pitchFamily="34" charset="0"/>
              <a:buChar char="•"/>
            </a:pPr>
            <a:endParaRPr lang="en-US" sz="1200" spc="10" dirty="0">
              <a:latin typeface="+mj-lt"/>
            </a:endParaRPr>
          </a:p>
        </p:txBody>
      </p:sp>
      <p:cxnSp>
        <p:nvCxnSpPr>
          <p:cNvPr id="51" name="Straight Connector 50">
            <a:extLst>
              <a:ext uri="{FF2B5EF4-FFF2-40B4-BE49-F238E27FC236}">
                <a16:creationId xmlns:a16="http://schemas.microsoft.com/office/drawing/2014/main" id="{BA3D2A59-05BC-437F-8CB8-9551B8C49F37}"/>
              </a:ext>
            </a:extLst>
          </p:cNvPr>
          <p:cNvCxnSpPr/>
          <p:nvPr/>
        </p:nvCxnSpPr>
        <p:spPr>
          <a:xfrm>
            <a:off x="5112910" y="2041180"/>
            <a:ext cx="454562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EAA6460-27E0-4C1B-908A-489852E3C7DC}"/>
              </a:ext>
            </a:extLst>
          </p:cNvPr>
          <p:cNvPicPr>
            <a:picLocks noChangeAspect="1"/>
          </p:cNvPicPr>
          <p:nvPr/>
        </p:nvPicPr>
        <p:blipFill>
          <a:blip r:embed="rId3"/>
          <a:stretch>
            <a:fillRect/>
          </a:stretch>
        </p:blipFill>
        <p:spPr>
          <a:xfrm>
            <a:off x="224619" y="3253669"/>
            <a:ext cx="4721226" cy="1907346"/>
          </a:xfrm>
          <a:prstGeom prst="rect">
            <a:avLst/>
          </a:prstGeom>
          <a:ln w="9525">
            <a:solidFill>
              <a:schemeClr val="tx1"/>
            </a:solidFill>
          </a:ln>
        </p:spPr>
      </p:pic>
      <p:grpSp>
        <p:nvGrpSpPr>
          <p:cNvPr id="26" name="Group 25">
            <a:extLst>
              <a:ext uri="{FF2B5EF4-FFF2-40B4-BE49-F238E27FC236}">
                <a16:creationId xmlns:a16="http://schemas.microsoft.com/office/drawing/2014/main" id="{4DB1BBFD-7412-4F67-8C02-ECA1D9F9BDA2}"/>
              </a:ext>
            </a:extLst>
          </p:cNvPr>
          <p:cNvGrpSpPr>
            <a:grpSpLocks noChangeAspect="1"/>
          </p:cNvGrpSpPr>
          <p:nvPr/>
        </p:nvGrpSpPr>
        <p:grpSpPr>
          <a:xfrm>
            <a:off x="82118" y="3085909"/>
            <a:ext cx="634788" cy="623321"/>
            <a:chOff x="6840812" y="3485720"/>
            <a:chExt cx="481264" cy="481264"/>
          </a:xfrm>
        </p:grpSpPr>
        <p:sp>
          <p:nvSpPr>
            <p:cNvPr id="27" name="Oval 26">
              <a:extLst>
                <a:ext uri="{FF2B5EF4-FFF2-40B4-BE49-F238E27FC236}">
                  <a16:creationId xmlns:a16="http://schemas.microsoft.com/office/drawing/2014/main" id="{1523C133-F2C6-46B2-B513-E97A110F5064}"/>
                </a:ext>
              </a:extLst>
            </p:cNvPr>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Oval 27">
              <a:extLst>
                <a:ext uri="{FF2B5EF4-FFF2-40B4-BE49-F238E27FC236}">
                  <a16:creationId xmlns:a16="http://schemas.microsoft.com/office/drawing/2014/main" id="{3FFF81BE-EC9E-4953-B380-46DF27BDC0AF}"/>
                </a:ext>
              </a:extLst>
            </p:cNvPr>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 name="Group 28">
            <a:extLst>
              <a:ext uri="{FF2B5EF4-FFF2-40B4-BE49-F238E27FC236}">
                <a16:creationId xmlns:a16="http://schemas.microsoft.com/office/drawing/2014/main" id="{1601902E-B8EE-4712-86D0-7FD90FDDC413}"/>
              </a:ext>
            </a:extLst>
          </p:cNvPr>
          <p:cNvGrpSpPr>
            <a:grpSpLocks noChangeAspect="1"/>
          </p:cNvGrpSpPr>
          <p:nvPr/>
        </p:nvGrpSpPr>
        <p:grpSpPr>
          <a:xfrm>
            <a:off x="3705897" y="3619461"/>
            <a:ext cx="878774" cy="878770"/>
            <a:chOff x="6840812" y="3485720"/>
            <a:chExt cx="481264" cy="481264"/>
          </a:xfrm>
        </p:grpSpPr>
        <p:sp>
          <p:nvSpPr>
            <p:cNvPr id="30" name="Oval 29">
              <a:extLst>
                <a:ext uri="{FF2B5EF4-FFF2-40B4-BE49-F238E27FC236}">
                  <a16:creationId xmlns:a16="http://schemas.microsoft.com/office/drawing/2014/main" id="{4612856C-31E5-41D5-8A22-B28A5584F29F}"/>
                </a:ext>
              </a:extLst>
            </p:cNvPr>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a:extLst>
                <a:ext uri="{FF2B5EF4-FFF2-40B4-BE49-F238E27FC236}">
                  <a16:creationId xmlns:a16="http://schemas.microsoft.com/office/drawing/2014/main" id="{33DBB30B-92AC-4337-8350-5E9871C04446}"/>
                </a:ext>
              </a:extLst>
            </p:cNvPr>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 name="Group 31">
            <a:extLst>
              <a:ext uri="{FF2B5EF4-FFF2-40B4-BE49-F238E27FC236}">
                <a16:creationId xmlns:a16="http://schemas.microsoft.com/office/drawing/2014/main" id="{A9C7B182-F826-474D-BD37-52D10A756AF0}"/>
              </a:ext>
            </a:extLst>
          </p:cNvPr>
          <p:cNvGrpSpPr>
            <a:grpSpLocks noChangeAspect="1"/>
          </p:cNvGrpSpPr>
          <p:nvPr/>
        </p:nvGrpSpPr>
        <p:grpSpPr>
          <a:xfrm>
            <a:off x="2267995" y="3114280"/>
            <a:ext cx="491973" cy="491971"/>
            <a:chOff x="6840812" y="3485720"/>
            <a:chExt cx="481264" cy="481264"/>
          </a:xfrm>
        </p:grpSpPr>
        <p:sp>
          <p:nvSpPr>
            <p:cNvPr id="33" name="Oval 32">
              <a:extLst>
                <a:ext uri="{FF2B5EF4-FFF2-40B4-BE49-F238E27FC236}">
                  <a16:creationId xmlns:a16="http://schemas.microsoft.com/office/drawing/2014/main" id="{03E513B4-E328-404D-9A22-64C2526C1446}"/>
                </a:ext>
              </a:extLst>
            </p:cNvPr>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Oval 33">
              <a:extLst>
                <a:ext uri="{FF2B5EF4-FFF2-40B4-BE49-F238E27FC236}">
                  <a16:creationId xmlns:a16="http://schemas.microsoft.com/office/drawing/2014/main" id="{0FA0A272-77C9-4A41-927F-41F4E035D620}"/>
                </a:ext>
              </a:extLst>
            </p:cNvPr>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cxnSp>
        <p:nvCxnSpPr>
          <p:cNvPr id="35" name="Straight Connector 34">
            <a:extLst>
              <a:ext uri="{FF2B5EF4-FFF2-40B4-BE49-F238E27FC236}">
                <a16:creationId xmlns:a16="http://schemas.microsoft.com/office/drawing/2014/main" id="{E26B9AC2-3129-4705-954B-95A609B54929}"/>
              </a:ext>
            </a:extLst>
          </p:cNvPr>
          <p:cNvCxnSpPr/>
          <p:nvPr/>
        </p:nvCxnSpPr>
        <p:spPr>
          <a:xfrm>
            <a:off x="5086661" y="2763599"/>
            <a:ext cx="454562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84C7750-F237-4268-803F-5ECE3D2B880B}"/>
              </a:ext>
            </a:extLst>
          </p:cNvPr>
          <p:cNvPicPr>
            <a:picLocks noChangeAspect="1"/>
          </p:cNvPicPr>
          <p:nvPr/>
        </p:nvPicPr>
        <p:blipFill>
          <a:blip r:embed="rId4"/>
          <a:stretch>
            <a:fillRect/>
          </a:stretch>
        </p:blipFill>
        <p:spPr>
          <a:xfrm>
            <a:off x="9301387" y="1647536"/>
            <a:ext cx="357149" cy="357149"/>
          </a:xfrm>
          <a:prstGeom prst="rect">
            <a:avLst/>
          </a:prstGeom>
        </p:spPr>
      </p:pic>
      <p:pic>
        <p:nvPicPr>
          <p:cNvPr id="8" name="Picture 7">
            <a:extLst>
              <a:ext uri="{FF2B5EF4-FFF2-40B4-BE49-F238E27FC236}">
                <a16:creationId xmlns:a16="http://schemas.microsoft.com/office/drawing/2014/main" id="{A8C8BB51-CB6D-4A21-A65E-90EFFC55CADB}"/>
              </a:ext>
            </a:extLst>
          </p:cNvPr>
          <p:cNvPicPr>
            <a:picLocks noChangeAspect="1"/>
          </p:cNvPicPr>
          <p:nvPr/>
        </p:nvPicPr>
        <p:blipFill>
          <a:blip r:embed="rId5"/>
          <a:stretch>
            <a:fillRect/>
          </a:stretch>
        </p:blipFill>
        <p:spPr>
          <a:xfrm>
            <a:off x="4392093" y="1660340"/>
            <a:ext cx="408909" cy="344345"/>
          </a:xfrm>
          <a:prstGeom prst="rect">
            <a:avLst/>
          </a:prstGeom>
        </p:spPr>
      </p:pic>
    </p:spTree>
    <p:extLst>
      <p:ext uri="{BB962C8B-B14F-4D97-AF65-F5344CB8AC3E}">
        <p14:creationId xmlns:p14="http://schemas.microsoft.com/office/powerpoint/2010/main" val="7102463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38928" y="1344168"/>
            <a:ext cx="4697353" cy="2241004"/>
          </a:xfrm>
        </p:spPr>
        <p:txBody>
          <a:bodyPr/>
          <a:lstStyle/>
          <a:p>
            <a:pPr>
              <a:lnSpc>
                <a:spcPct val="100000"/>
              </a:lnSpc>
            </a:pPr>
            <a:r>
              <a:rPr lang="en-US" dirty="0"/>
              <a:t>To change views:</a:t>
            </a:r>
          </a:p>
          <a:p>
            <a:pPr lvl="1">
              <a:lnSpc>
                <a:spcPct val="100000"/>
              </a:lnSpc>
            </a:pPr>
            <a:r>
              <a:rPr lang="en-US" dirty="0">
                <a:solidFill>
                  <a:srgbClr val="5F5F5F"/>
                </a:solidFill>
              </a:rPr>
              <a:t>Select a button at the top of the Hub: </a:t>
            </a:r>
          </a:p>
          <a:p>
            <a:pPr marL="228600" lvl="1" indent="-228600">
              <a:lnSpc>
                <a:spcPct val="100000"/>
              </a:lnSpc>
              <a:buFont typeface="Arial" charset="0"/>
              <a:buChar char="•"/>
            </a:pPr>
            <a:r>
              <a:rPr lang="en-US" dirty="0">
                <a:solidFill>
                  <a:srgbClr val="5F5F5F"/>
                </a:solidFill>
              </a:rPr>
              <a:t>Favorites</a:t>
            </a:r>
          </a:p>
          <a:p>
            <a:pPr marL="228600" lvl="1" indent="-228600">
              <a:lnSpc>
                <a:spcPct val="100000"/>
              </a:lnSpc>
              <a:buFont typeface="Arial" charset="0"/>
              <a:buChar char="•"/>
            </a:pPr>
            <a:r>
              <a:rPr lang="en-US" dirty="0">
                <a:solidFill>
                  <a:srgbClr val="5F5F5F"/>
                </a:solidFill>
              </a:rPr>
              <a:t>Reading List</a:t>
            </a:r>
          </a:p>
          <a:p>
            <a:pPr marL="228600" lvl="1" indent="-228600">
              <a:lnSpc>
                <a:spcPct val="100000"/>
              </a:lnSpc>
              <a:buFont typeface="Arial" charset="0"/>
              <a:buChar char="•"/>
            </a:pPr>
            <a:r>
              <a:rPr lang="en-US" dirty="0">
                <a:solidFill>
                  <a:srgbClr val="5F5F5F"/>
                </a:solidFill>
              </a:rPr>
              <a:t>Books</a:t>
            </a:r>
          </a:p>
          <a:p>
            <a:pPr marL="228600" lvl="1" indent="-228600">
              <a:lnSpc>
                <a:spcPct val="100000"/>
              </a:lnSpc>
              <a:buFont typeface="Arial" charset="0"/>
              <a:buChar char="•"/>
            </a:pPr>
            <a:r>
              <a:rPr lang="en-US" dirty="0">
                <a:solidFill>
                  <a:srgbClr val="5F5F5F"/>
                </a:solidFill>
              </a:rPr>
              <a:t>History</a:t>
            </a:r>
          </a:p>
          <a:p>
            <a:pPr marL="228600" lvl="1" indent="-228600">
              <a:lnSpc>
                <a:spcPct val="100000"/>
              </a:lnSpc>
              <a:buFont typeface="Arial" charset="0"/>
              <a:buChar char="•"/>
            </a:pPr>
            <a:r>
              <a:rPr lang="en-US" dirty="0">
                <a:solidFill>
                  <a:srgbClr val="5F5F5F"/>
                </a:solidFill>
              </a:rPr>
              <a:t>Downloads</a:t>
            </a:r>
          </a:p>
        </p:txBody>
      </p:sp>
      <p:sp>
        <p:nvSpPr>
          <p:cNvPr id="4" name="Text Placeholder 3"/>
          <p:cNvSpPr>
            <a:spLocks noGrp="1"/>
          </p:cNvSpPr>
          <p:nvPr>
            <p:ph type="body" sz="quarter" idx="12"/>
          </p:nvPr>
        </p:nvSpPr>
        <p:spPr>
          <a:xfrm>
            <a:off x="222123" y="758953"/>
            <a:ext cx="9614156" cy="585215"/>
          </a:xfrm>
        </p:spPr>
        <p:txBody>
          <a:bodyPr/>
          <a:lstStyle/>
          <a:p>
            <a:pPr>
              <a:lnSpc>
                <a:spcPct val="100000"/>
              </a:lnSpc>
            </a:pPr>
            <a:r>
              <a:rPr lang="en-US" sz="1400" dirty="0">
                <a:solidFill>
                  <a:srgbClr val="5F5F5F"/>
                </a:solidFill>
                <a:latin typeface="+mj-lt"/>
              </a:rPr>
              <a:t>The Hub is the place where Microsoft Edge keeps the things you collect on the </a:t>
            </a:r>
            <a:r>
              <a:rPr lang="en-US" dirty="0">
                <a:solidFill>
                  <a:srgbClr val="5F5F5F"/>
                </a:solidFill>
                <a:latin typeface="+mj-lt"/>
              </a:rPr>
              <a:t>web—including </a:t>
            </a:r>
            <a:r>
              <a:rPr lang="en-US" sz="1400" dirty="0">
                <a:solidFill>
                  <a:srgbClr val="5F5F5F"/>
                </a:solidFill>
                <a:latin typeface="+mj-lt"/>
              </a:rPr>
              <a:t>your favorites, reading list, browsing history, and current downloads.</a:t>
            </a:r>
          </a:p>
        </p:txBody>
      </p:sp>
      <p:pic>
        <p:nvPicPr>
          <p:cNvPr id="2" name="Picture Placeholder 1"/>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t="-703" b="-166"/>
          <a:stretch/>
        </p:blipFill>
        <p:spPr>
          <a:xfrm>
            <a:off x="371931" y="2322579"/>
            <a:ext cx="4545626" cy="2432651"/>
          </a:xfrm>
          <a:ln w="6350">
            <a:solidFill>
              <a:schemeClr val="tx1"/>
            </a:solidFill>
          </a:ln>
        </p:spPr>
      </p:pic>
      <p:sp>
        <p:nvSpPr>
          <p:cNvPr id="6" name="Text Placeholder 5"/>
          <p:cNvSpPr>
            <a:spLocks noGrp="1"/>
          </p:cNvSpPr>
          <p:nvPr>
            <p:ph type="body" sz="quarter" idx="15"/>
          </p:nvPr>
        </p:nvSpPr>
        <p:spPr>
          <a:xfrm>
            <a:off x="220208" y="1344168"/>
            <a:ext cx="4697349" cy="1656420"/>
          </a:xfrm>
        </p:spPr>
        <p:txBody>
          <a:bodyPr/>
          <a:lstStyle/>
          <a:p>
            <a:pPr>
              <a:lnSpc>
                <a:spcPct val="100000"/>
              </a:lnSpc>
            </a:pPr>
            <a:r>
              <a:rPr lang="en-US" dirty="0"/>
              <a:t>To open the Hub:</a:t>
            </a:r>
          </a:p>
          <a:p>
            <a:pPr lvl="1">
              <a:lnSpc>
                <a:spcPct val="100000"/>
              </a:lnSpc>
            </a:pPr>
            <a:r>
              <a:rPr lang="en-US" dirty="0">
                <a:solidFill>
                  <a:srgbClr val="5F5F5F"/>
                </a:solidFill>
              </a:rPr>
              <a:t>Select the </a:t>
            </a:r>
            <a:r>
              <a:rPr lang="en-US" b="1" dirty="0">
                <a:solidFill>
                  <a:schemeClr val="tx2"/>
                </a:solidFill>
                <a:latin typeface="+mn-lt"/>
              </a:rPr>
              <a:t>Hub</a:t>
            </a:r>
            <a:r>
              <a:rPr lang="en-US" dirty="0">
                <a:solidFill>
                  <a:schemeClr val="tx2"/>
                </a:solidFill>
              </a:rPr>
              <a:t> </a:t>
            </a:r>
            <a:r>
              <a:rPr lang="en-US" dirty="0">
                <a:solidFill>
                  <a:srgbClr val="5F5F5F"/>
                </a:solidFill>
              </a:rPr>
              <a:t>button.</a:t>
            </a:r>
          </a:p>
        </p:txBody>
      </p:sp>
      <p:cxnSp>
        <p:nvCxnSpPr>
          <p:cNvPr id="7" name="Straight Connector 6"/>
          <p:cNvCxnSpPr/>
          <p:nvPr/>
        </p:nvCxnSpPr>
        <p:spPr>
          <a:xfrm>
            <a:off x="371931" y="1737363"/>
            <a:ext cx="454562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66944" y="1737363"/>
            <a:ext cx="452361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22125" y="274037"/>
            <a:ext cx="9616068" cy="484916"/>
          </a:xfrm>
        </p:spPr>
        <p:txBody>
          <a:bodyPr/>
          <a:lstStyle/>
          <a:p>
            <a:r>
              <a:rPr lang="en-US" dirty="0">
                <a:solidFill>
                  <a:schemeClr val="tx2"/>
                </a:solidFill>
              </a:rPr>
              <a:t>Microsoft Edge and the Hub</a:t>
            </a: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15740" y="1842150"/>
            <a:ext cx="228600" cy="2286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80657" y="2141625"/>
            <a:ext cx="228600" cy="228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80657" y="2421527"/>
            <a:ext cx="228600" cy="2286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0657" y="2990826"/>
            <a:ext cx="228600" cy="2286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80657" y="3270728"/>
            <a:ext cx="228600" cy="228600"/>
          </a:xfrm>
          <a:prstGeom prst="rect">
            <a:avLst/>
          </a:prstGeom>
        </p:spPr>
      </p:pic>
      <p:grpSp>
        <p:nvGrpSpPr>
          <p:cNvPr id="15" name="Group 14"/>
          <p:cNvGrpSpPr>
            <a:grpSpLocks noChangeAspect="1"/>
          </p:cNvGrpSpPr>
          <p:nvPr/>
        </p:nvGrpSpPr>
        <p:grpSpPr>
          <a:xfrm>
            <a:off x="4023066" y="2201419"/>
            <a:ext cx="674942" cy="674940"/>
            <a:chOff x="6840812" y="3485720"/>
            <a:chExt cx="481264" cy="481264"/>
          </a:xfrm>
        </p:grpSpPr>
        <p:sp>
          <p:nvSpPr>
            <p:cNvPr id="16" name="Oval 15"/>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5" name="Picture 4">
            <a:extLst>
              <a:ext uri="{FF2B5EF4-FFF2-40B4-BE49-F238E27FC236}">
                <a16:creationId xmlns:a16="http://schemas.microsoft.com/office/drawing/2014/main" id="{3635217B-985B-4C97-B110-374C52E9B4A7}"/>
              </a:ext>
            </a:extLst>
          </p:cNvPr>
          <p:cNvPicPr>
            <a:picLocks noChangeAspect="1"/>
          </p:cNvPicPr>
          <p:nvPr/>
        </p:nvPicPr>
        <p:blipFill>
          <a:blip r:embed="rId9"/>
          <a:stretch>
            <a:fillRect/>
          </a:stretch>
        </p:blipFill>
        <p:spPr>
          <a:xfrm>
            <a:off x="6356862" y="2701429"/>
            <a:ext cx="276190" cy="238095"/>
          </a:xfrm>
          <a:prstGeom prst="rect">
            <a:avLst/>
          </a:prstGeom>
        </p:spPr>
      </p:pic>
    </p:spTree>
    <p:extLst>
      <p:ext uri="{BB962C8B-B14F-4D97-AF65-F5344CB8AC3E}">
        <p14:creationId xmlns:p14="http://schemas.microsoft.com/office/powerpoint/2010/main" val="12096960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38873" y="1636776"/>
            <a:ext cx="4697408" cy="1610702"/>
          </a:xfrm>
        </p:spPr>
        <p:txBody>
          <a:bodyPr/>
          <a:lstStyle/>
          <a:p>
            <a:pPr>
              <a:lnSpc>
                <a:spcPct val="100000"/>
              </a:lnSpc>
            </a:pPr>
            <a:r>
              <a:rPr lang="en-US" dirty="0"/>
              <a:t>When you finish creating a Web Note, you can: </a:t>
            </a:r>
          </a:p>
          <a:p>
            <a:pPr marL="228600" lvl="1" indent="-228600">
              <a:lnSpc>
                <a:spcPct val="100000"/>
              </a:lnSpc>
              <a:buClr>
                <a:schemeClr val="tx2"/>
              </a:buClr>
              <a:buFont typeface="Arial" charset="0"/>
              <a:buChar char="•"/>
            </a:pPr>
            <a:r>
              <a:rPr lang="en-US" b="1" dirty="0">
                <a:solidFill>
                  <a:schemeClr val="tx2"/>
                </a:solidFill>
                <a:latin typeface="+mn-lt"/>
              </a:rPr>
              <a:t>Save</a:t>
            </a:r>
            <a:r>
              <a:rPr lang="en-US" dirty="0">
                <a:solidFill>
                  <a:schemeClr val="tx2"/>
                </a:solidFill>
              </a:rPr>
              <a:t> </a:t>
            </a:r>
            <a:r>
              <a:rPr lang="en-US" dirty="0">
                <a:solidFill>
                  <a:srgbClr val="5F5F5F"/>
                </a:solidFill>
              </a:rPr>
              <a:t>the Web Note to Favorites or Reading List. </a:t>
            </a:r>
          </a:p>
          <a:p>
            <a:pPr marL="228600" lvl="1" indent="-228600">
              <a:lnSpc>
                <a:spcPct val="100000"/>
              </a:lnSpc>
              <a:buClr>
                <a:schemeClr val="tx2"/>
              </a:buClr>
              <a:buFont typeface="Arial" charset="0"/>
              <a:buChar char="•"/>
            </a:pPr>
            <a:r>
              <a:rPr lang="en-US" b="1" dirty="0">
                <a:solidFill>
                  <a:schemeClr val="tx2"/>
                </a:solidFill>
                <a:latin typeface="+mn-lt"/>
              </a:rPr>
              <a:t>Share</a:t>
            </a:r>
            <a:r>
              <a:rPr lang="en-US" dirty="0">
                <a:solidFill>
                  <a:schemeClr val="tx2"/>
                </a:solidFill>
              </a:rPr>
              <a:t> </a:t>
            </a:r>
            <a:r>
              <a:rPr lang="en-US" dirty="0">
                <a:solidFill>
                  <a:srgbClr val="5F5F5F"/>
                </a:solidFill>
              </a:rPr>
              <a:t>the Web Note via OneNote or to Reading List. </a:t>
            </a:r>
          </a:p>
          <a:p>
            <a:pPr marL="228600" lvl="1" indent="-228600">
              <a:lnSpc>
                <a:spcPct val="100000"/>
              </a:lnSpc>
              <a:buClr>
                <a:schemeClr val="tx2"/>
              </a:buClr>
              <a:buFont typeface="Arial" charset="0"/>
              <a:buChar char="•"/>
            </a:pPr>
            <a:r>
              <a:rPr lang="en-US" b="1" dirty="0">
                <a:solidFill>
                  <a:schemeClr val="tx2"/>
                </a:solidFill>
                <a:latin typeface="+mn-lt"/>
              </a:rPr>
              <a:t>Exit</a:t>
            </a:r>
            <a:r>
              <a:rPr lang="en-US" dirty="0">
                <a:solidFill>
                  <a:schemeClr val="tx2"/>
                </a:solidFill>
              </a:rPr>
              <a:t> </a:t>
            </a:r>
            <a:r>
              <a:rPr lang="en-US" dirty="0">
                <a:solidFill>
                  <a:srgbClr val="5F5F5F"/>
                </a:solidFill>
              </a:rPr>
              <a:t>the Web Note toolbar to close it and return to the normal view.</a:t>
            </a:r>
          </a:p>
        </p:txBody>
      </p:sp>
      <p:sp>
        <p:nvSpPr>
          <p:cNvPr id="4" name="Text Placeholder 3"/>
          <p:cNvSpPr>
            <a:spLocks noGrp="1"/>
          </p:cNvSpPr>
          <p:nvPr>
            <p:ph type="body" sz="quarter" idx="12"/>
          </p:nvPr>
        </p:nvSpPr>
        <p:spPr>
          <a:xfrm>
            <a:off x="222123" y="758953"/>
            <a:ext cx="9614156" cy="877823"/>
          </a:xfrm>
        </p:spPr>
        <p:txBody>
          <a:bodyPr/>
          <a:lstStyle/>
          <a:p>
            <a:pPr>
              <a:lnSpc>
                <a:spcPct val="100000"/>
              </a:lnSpc>
            </a:pPr>
            <a:r>
              <a:rPr lang="en-US" sz="1400" dirty="0">
                <a:solidFill>
                  <a:srgbClr val="5F5F5F"/>
                </a:solidFill>
                <a:latin typeface="+mj-lt"/>
              </a:rPr>
              <a:t>Microsoft Edge is the only browser that lets you take notes, write, doodle, and highlight directly on webpages—and then save your “Web Notes” for later or share them with others. Web Notes are collected on the Hub and can be shared to other programs, such as Microsoft OneNote.</a:t>
            </a:r>
          </a:p>
        </p:txBody>
      </p:sp>
      <p:pic>
        <p:nvPicPr>
          <p:cNvPr id="2" name="Picture Placeholder 1"/>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5138738" y="3328184"/>
            <a:ext cx="4697412" cy="2020888"/>
          </a:xfrm>
          <a:ln w="6350">
            <a:solidFill>
              <a:schemeClr val="tx1"/>
            </a:solidFill>
          </a:ln>
        </p:spPr>
      </p:pic>
      <p:sp>
        <p:nvSpPr>
          <p:cNvPr id="6" name="Text Placeholder 5"/>
          <p:cNvSpPr>
            <a:spLocks noGrp="1"/>
          </p:cNvSpPr>
          <p:nvPr>
            <p:ph type="body" sz="quarter" idx="15"/>
          </p:nvPr>
        </p:nvSpPr>
        <p:spPr>
          <a:xfrm>
            <a:off x="220209" y="1636776"/>
            <a:ext cx="4697294" cy="1217507"/>
          </a:xfrm>
        </p:spPr>
        <p:txBody>
          <a:bodyPr/>
          <a:lstStyle/>
          <a:p>
            <a:pPr>
              <a:lnSpc>
                <a:spcPct val="100000"/>
              </a:lnSpc>
            </a:pPr>
            <a:r>
              <a:rPr lang="en-US" dirty="0"/>
              <a:t>Within Web Notes, you can: </a:t>
            </a:r>
          </a:p>
          <a:p>
            <a:pPr lvl="1">
              <a:lnSpc>
                <a:spcPct val="100000"/>
              </a:lnSpc>
            </a:pPr>
            <a:r>
              <a:rPr lang="en-US" dirty="0">
                <a:solidFill>
                  <a:srgbClr val="5F5F5F"/>
                </a:solidFill>
              </a:rPr>
              <a:t>Select</a:t>
            </a:r>
            <a:r>
              <a:rPr lang="en-US" dirty="0"/>
              <a:t> </a:t>
            </a:r>
            <a:r>
              <a:rPr lang="en-US" b="1" dirty="0">
                <a:solidFill>
                  <a:schemeClr val="tx2"/>
                </a:solidFill>
                <a:latin typeface="+mn-lt"/>
              </a:rPr>
              <a:t>Make a Web Note </a:t>
            </a:r>
            <a:r>
              <a:rPr lang="en-US" dirty="0">
                <a:solidFill>
                  <a:srgbClr val="5F5F5F"/>
                </a:solidFill>
              </a:rPr>
              <a:t>to display the Web Note toolbar       , where you can: </a:t>
            </a:r>
          </a:p>
          <a:p>
            <a:pPr marL="228600" lvl="1" indent="-228600">
              <a:lnSpc>
                <a:spcPct val="100000"/>
              </a:lnSpc>
              <a:buFont typeface="Arial" charset="0"/>
              <a:buChar char="•"/>
            </a:pPr>
            <a:r>
              <a:rPr lang="en-US" dirty="0">
                <a:solidFill>
                  <a:srgbClr val="5F5F5F"/>
                </a:solidFill>
              </a:rPr>
              <a:t>Draw on the page.</a:t>
            </a:r>
          </a:p>
          <a:p>
            <a:pPr marL="228600" lvl="1" indent="-228600">
              <a:lnSpc>
                <a:spcPct val="100000"/>
              </a:lnSpc>
              <a:buFont typeface="Arial" charset="0"/>
              <a:buChar char="•"/>
            </a:pPr>
            <a:r>
              <a:rPr lang="en-US" dirty="0">
                <a:solidFill>
                  <a:srgbClr val="5F5F5F"/>
                </a:solidFill>
              </a:rPr>
              <a:t>Highlight content.</a:t>
            </a:r>
          </a:p>
          <a:p>
            <a:pPr marL="228600" lvl="1" indent="-228600">
              <a:lnSpc>
                <a:spcPct val="100000"/>
              </a:lnSpc>
              <a:buFont typeface="Arial" charset="0"/>
              <a:buChar char="•"/>
            </a:pPr>
            <a:r>
              <a:rPr lang="en-US" dirty="0">
                <a:solidFill>
                  <a:srgbClr val="5F5F5F"/>
                </a:solidFill>
              </a:rPr>
              <a:t>Erase everything you’ve added to the page.</a:t>
            </a:r>
          </a:p>
          <a:p>
            <a:pPr marL="228600" lvl="1" indent="-228600">
              <a:lnSpc>
                <a:spcPct val="100000"/>
              </a:lnSpc>
              <a:buFont typeface="Arial" charset="0"/>
              <a:buChar char="•"/>
            </a:pPr>
            <a:r>
              <a:rPr lang="en-US" dirty="0">
                <a:solidFill>
                  <a:srgbClr val="5F5F5F"/>
                </a:solidFill>
              </a:rPr>
              <a:t>Comment on something.</a:t>
            </a:r>
          </a:p>
          <a:p>
            <a:pPr marL="228600" lvl="1" indent="-228600">
              <a:lnSpc>
                <a:spcPct val="100000"/>
              </a:lnSpc>
              <a:buFont typeface="Arial" charset="0"/>
              <a:buChar char="•"/>
            </a:pPr>
            <a:r>
              <a:rPr lang="en-US" dirty="0">
                <a:solidFill>
                  <a:srgbClr val="5F5F5F"/>
                </a:solidFill>
              </a:rPr>
              <a:t>Clip part of the page.</a:t>
            </a:r>
          </a:p>
        </p:txBody>
      </p:sp>
      <p:cxnSp>
        <p:nvCxnSpPr>
          <p:cNvPr id="7" name="Straight Connector 6"/>
          <p:cNvCxnSpPr/>
          <p:nvPr/>
        </p:nvCxnSpPr>
        <p:spPr>
          <a:xfrm>
            <a:off x="371931" y="1994803"/>
            <a:ext cx="4545572"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57800" y="1994803"/>
            <a:ext cx="4578481"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22125" y="274037"/>
            <a:ext cx="9616068" cy="484916"/>
          </a:xfrm>
        </p:spPr>
        <p:txBody>
          <a:bodyPr/>
          <a:lstStyle/>
          <a:p>
            <a:r>
              <a:rPr lang="en-US" dirty="0">
                <a:solidFill>
                  <a:schemeClr val="tx2"/>
                </a:solidFill>
              </a:rPr>
              <a:t>Microsoft Edge and Web Notes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22035" y="2108253"/>
            <a:ext cx="228600" cy="2286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14715" y="2580148"/>
            <a:ext cx="228600" cy="228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75470" y="2865954"/>
            <a:ext cx="228600" cy="2286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34913" y="3166530"/>
            <a:ext cx="228600" cy="2286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14608" y="3454227"/>
            <a:ext cx="228600" cy="22860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09084" y="3741924"/>
            <a:ext cx="228600" cy="228600"/>
          </a:xfrm>
          <a:prstGeom prst="rect">
            <a:avLst/>
          </a:prstGeom>
        </p:spPr>
      </p:pic>
      <p:grpSp>
        <p:nvGrpSpPr>
          <p:cNvPr id="19" name="Group 18"/>
          <p:cNvGrpSpPr>
            <a:grpSpLocks noChangeAspect="1"/>
          </p:cNvGrpSpPr>
          <p:nvPr/>
        </p:nvGrpSpPr>
        <p:grpSpPr>
          <a:xfrm>
            <a:off x="5118218" y="3127299"/>
            <a:ext cx="1014358" cy="1014354"/>
            <a:chOff x="6840812" y="3485720"/>
            <a:chExt cx="481264" cy="481264"/>
          </a:xfrm>
        </p:grpSpPr>
        <p:sp>
          <p:nvSpPr>
            <p:cNvPr id="20" name="Oval 19"/>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a:grpSpLocks noChangeAspect="1"/>
          </p:cNvGrpSpPr>
          <p:nvPr/>
        </p:nvGrpSpPr>
        <p:grpSpPr>
          <a:xfrm>
            <a:off x="9177396" y="3150183"/>
            <a:ext cx="674944" cy="674940"/>
            <a:chOff x="6840811" y="3485720"/>
            <a:chExt cx="481265" cy="481264"/>
          </a:xfrm>
        </p:grpSpPr>
        <p:sp>
          <p:nvSpPr>
            <p:cNvPr id="23" name="Oval 22"/>
            <p:cNvSpPr/>
            <p:nvPr/>
          </p:nvSpPr>
          <p:spPr bwMode="auto">
            <a:xfrm>
              <a:off x="6840811" y="3485720"/>
              <a:ext cx="481264" cy="481264"/>
            </a:xfrm>
            <a:prstGeom prst="ellipse">
              <a:avLst/>
            </a:prstGeom>
            <a:solidFill>
              <a:schemeClr val="bg1">
                <a:lumMod val="95000"/>
                <a:alpha val="36000"/>
              </a:schemeClr>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2848268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Using Microsoft Office 365 with Windows 10</a:t>
            </a:r>
          </a:p>
        </p:txBody>
      </p:sp>
      <p:sp>
        <p:nvSpPr>
          <p:cNvPr id="5" name="Text Placeholder 4"/>
          <p:cNvSpPr>
            <a:spLocks noGrp="1"/>
          </p:cNvSpPr>
          <p:nvPr>
            <p:ph type="body" sz="quarter" idx="12"/>
          </p:nvPr>
        </p:nvSpPr>
        <p:spPr/>
        <p:txBody>
          <a:bodyPr/>
          <a:lstStyle/>
          <a:p>
            <a:pPr>
              <a:lnSpc>
                <a:spcPct val="100000"/>
              </a:lnSpc>
            </a:pPr>
            <a:r>
              <a:rPr lang="en-US" dirty="0">
                <a:solidFill>
                  <a:schemeClr val="bg1"/>
                </a:solidFill>
                <a:latin typeface="+mj-lt"/>
              </a:rPr>
              <a:t>Microsoft Office 365 is the Microsoft suite of cloud-based services and productivity tools. They help you work and collaborate wherever you are, online or offline.</a:t>
            </a:r>
          </a:p>
        </p:txBody>
      </p:sp>
      <p:sp>
        <p:nvSpPr>
          <p:cNvPr id="6" name="Text Placeholder 5"/>
          <p:cNvSpPr>
            <a:spLocks noGrp="1"/>
          </p:cNvSpPr>
          <p:nvPr>
            <p:ph type="body" sz="quarter" idx="13"/>
          </p:nvPr>
        </p:nvSpPr>
        <p:spPr>
          <a:xfrm>
            <a:off x="222124" y="1793581"/>
            <a:ext cx="4697346" cy="3474718"/>
          </a:xfrm>
        </p:spPr>
        <p:txBody>
          <a:bodyPr/>
          <a:lstStyle/>
          <a:p>
            <a:pPr>
              <a:lnSpc>
                <a:spcPct val="100000"/>
              </a:lnSpc>
            </a:pPr>
            <a:r>
              <a:rPr lang="en-US" dirty="0">
                <a:solidFill>
                  <a:schemeClr val="bg1"/>
                </a:solidFill>
                <a:latin typeface="+mj-lt"/>
              </a:rPr>
              <a:t>Along with access to communication and collaboration services like Skype for Business and Microsoft SharePoint Online, Office 365 includes: </a:t>
            </a:r>
          </a:p>
          <a:p>
            <a:pPr marL="182880" indent="-182880">
              <a:lnSpc>
                <a:spcPct val="100000"/>
              </a:lnSpc>
              <a:buFont typeface="Arial" charset="0"/>
              <a:buChar char="•"/>
            </a:pPr>
            <a:r>
              <a:rPr lang="en-US" dirty="0">
                <a:solidFill>
                  <a:schemeClr val="bg1"/>
                </a:solidFill>
                <a:latin typeface="+mj-lt"/>
              </a:rPr>
              <a:t>Microsoft Outlook </a:t>
            </a:r>
          </a:p>
          <a:p>
            <a:pPr marL="182880" indent="-182880">
              <a:lnSpc>
                <a:spcPct val="100000"/>
              </a:lnSpc>
              <a:buFont typeface="Arial" charset="0"/>
              <a:buChar char="•"/>
            </a:pPr>
            <a:r>
              <a:rPr lang="en-US" dirty="0">
                <a:solidFill>
                  <a:schemeClr val="bg1"/>
                </a:solidFill>
                <a:latin typeface="+mj-lt"/>
              </a:rPr>
              <a:t>Microsoft Word </a:t>
            </a:r>
          </a:p>
          <a:p>
            <a:pPr marL="182880" indent="-182880">
              <a:lnSpc>
                <a:spcPct val="100000"/>
              </a:lnSpc>
              <a:buFont typeface="Arial" charset="0"/>
              <a:buChar char="•"/>
            </a:pPr>
            <a:r>
              <a:rPr lang="en-US" dirty="0">
                <a:solidFill>
                  <a:schemeClr val="bg1"/>
                </a:solidFill>
                <a:latin typeface="+mj-lt"/>
              </a:rPr>
              <a:t>Microsoft Excel </a:t>
            </a:r>
          </a:p>
          <a:p>
            <a:pPr marL="182880" indent="-182880">
              <a:lnSpc>
                <a:spcPct val="100000"/>
              </a:lnSpc>
              <a:buFont typeface="Arial" charset="0"/>
              <a:buChar char="•"/>
            </a:pPr>
            <a:r>
              <a:rPr lang="en-US" dirty="0">
                <a:solidFill>
                  <a:schemeClr val="bg1"/>
                </a:solidFill>
                <a:latin typeface="+mj-lt"/>
              </a:rPr>
              <a:t>Microsoft PowerPoint </a:t>
            </a:r>
          </a:p>
          <a:p>
            <a:pPr marL="182880" indent="-182880">
              <a:lnSpc>
                <a:spcPct val="100000"/>
              </a:lnSpc>
              <a:buFont typeface="Arial" charset="0"/>
              <a:buChar char="•"/>
            </a:pPr>
            <a:r>
              <a:rPr lang="en-US" dirty="0">
                <a:solidFill>
                  <a:schemeClr val="bg1"/>
                </a:solidFill>
                <a:latin typeface="+mj-lt"/>
              </a:rPr>
              <a:t>Microsoft OneNote </a:t>
            </a:r>
          </a:p>
          <a:p>
            <a:pPr>
              <a:lnSpc>
                <a:spcPct val="100000"/>
              </a:lnSpc>
            </a:pPr>
            <a:r>
              <a:rPr lang="en-US" dirty="0">
                <a:solidFill>
                  <a:schemeClr val="bg1"/>
                </a:solidFill>
                <a:latin typeface="+mj-lt"/>
              </a:rPr>
              <a:t>You can use all of these programs on virtually any device.</a:t>
            </a:r>
          </a:p>
        </p:txBody>
      </p:sp>
      <p:grpSp>
        <p:nvGrpSpPr>
          <p:cNvPr id="13" name="Group 12"/>
          <p:cNvGrpSpPr/>
          <p:nvPr/>
        </p:nvGrpSpPr>
        <p:grpSpPr>
          <a:xfrm>
            <a:off x="4993967" y="1793581"/>
            <a:ext cx="4767815" cy="3128878"/>
            <a:chOff x="4993967" y="1948655"/>
            <a:chExt cx="4767815" cy="3128878"/>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1840" y="1948655"/>
              <a:ext cx="1489942" cy="1489942"/>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93967" y="1948655"/>
              <a:ext cx="1489942" cy="1489942"/>
            </a:xfrm>
            <a:prstGeom prst="rect">
              <a:avLst/>
            </a:prstGeom>
            <a:ln>
              <a:solidFill>
                <a:schemeClr val="bg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32903" y="3587591"/>
              <a:ext cx="1489942" cy="1489942"/>
            </a:xfrm>
            <a:prstGeom prst="rect">
              <a:avLst/>
            </a:prstGeom>
            <a:ln>
              <a:solidFill>
                <a:schemeClr val="bg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93967" y="3587591"/>
              <a:ext cx="1489942" cy="1489942"/>
            </a:xfrm>
            <a:prstGeom prst="rect">
              <a:avLst/>
            </a:prstGeom>
            <a:ln>
              <a:solidFill>
                <a:schemeClr val="bg1"/>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32903" y="1948655"/>
              <a:ext cx="1489942" cy="1489942"/>
            </a:xfrm>
            <a:prstGeom prst="rect">
              <a:avLst/>
            </a:prstGeom>
            <a:ln>
              <a:solidFill>
                <a:schemeClr val="bg1"/>
              </a:solidFill>
            </a:ln>
          </p:spPr>
        </p:pic>
      </p:grpSp>
      <p:sp>
        <p:nvSpPr>
          <p:cNvPr id="14"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4715804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gets fun with Microsoft Office 365 with Windows 10</a:t>
            </a:r>
          </a:p>
        </p:txBody>
      </p:sp>
      <p:sp>
        <p:nvSpPr>
          <p:cNvPr id="5" name="Text Placeholder 4"/>
          <p:cNvSpPr>
            <a:spLocks noGrp="1"/>
          </p:cNvSpPr>
          <p:nvPr>
            <p:ph type="body" sz="quarter" idx="12"/>
          </p:nvPr>
        </p:nvSpPr>
        <p:spPr/>
        <p:txBody>
          <a:bodyPr/>
          <a:lstStyle/>
          <a:p>
            <a:pPr>
              <a:lnSpc>
                <a:spcPct val="100000"/>
              </a:lnSpc>
            </a:pPr>
            <a:r>
              <a:rPr lang="en-US" dirty="0">
                <a:solidFill>
                  <a:schemeClr val="tx1"/>
                </a:solidFill>
                <a:latin typeface="+mj-lt"/>
              </a:rPr>
              <a:t>Reach new levels of productivity when you run Office apps on Windows. New and exciting features—like Windows Ink, your digital assistant Cortana, and the ability to use your phone to run Office apps on a second screen—are great ways to multiply the power of Windows 10 with Office. </a:t>
            </a:r>
          </a:p>
        </p:txBody>
      </p:sp>
      <p:sp>
        <p:nvSpPr>
          <p:cNvPr id="6" name="Text Placeholder 5"/>
          <p:cNvSpPr>
            <a:spLocks noGrp="1"/>
          </p:cNvSpPr>
          <p:nvPr>
            <p:ph type="body" sz="quarter" idx="13"/>
          </p:nvPr>
        </p:nvSpPr>
        <p:spPr>
          <a:xfrm>
            <a:off x="222124" y="1793581"/>
            <a:ext cx="4697346" cy="3474718"/>
          </a:xfrm>
        </p:spPr>
        <p:txBody>
          <a:bodyPr/>
          <a:lstStyle/>
          <a:p>
            <a:pPr>
              <a:lnSpc>
                <a:spcPct val="100000"/>
              </a:lnSpc>
            </a:pPr>
            <a:r>
              <a:rPr lang="en-US" dirty="0">
                <a:solidFill>
                  <a:schemeClr val="tx1"/>
                </a:solidFill>
                <a:latin typeface="+mj-lt"/>
              </a:rPr>
              <a:t>With </a:t>
            </a:r>
            <a:r>
              <a:rPr lang="en-US" b="1" dirty="0">
                <a:solidFill>
                  <a:schemeClr val="tx2"/>
                </a:solidFill>
              </a:rPr>
              <a:t>Windows Ink</a:t>
            </a:r>
            <a:r>
              <a:rPr lang="en-US" dirty="0">
                <a:solidFill>
                  <a:schemeClr val="tx1"/>
                </a:solidFill>
                <a:latin typeface="+mj-lt"/>
              </a:rPr>
              <a:t>, you can edit your Word documents with your digital pen, for drawings that get converted into shapes. </a:t>
            </a:r>
          </a:p>
          <a:p>
            <a:pPr>
              <a:lnSpc>
                <a:spcPct val="100000"/>
              </a:lnSpc>
            </a:pPr>
            <a:r>
              <a:rPr lang="en-US" b="1" dirty="0">
                <a:solidFill>
                  <a:schemeClr val="tx2"/>
                </a:solidFill>
              </a:rPr>
              <a:t>Cortana</a:t>
            </a:r>
            <a:r>
              <a:rPr lang="en-US" dirty="0">
                <a:solidFill>
                  <a:schemeClr val="tx1"/>
                </a:solidFill>
                <a:latin typeface="+mj-lt"/>
              </a:rPr>
              <a:t> is tightly integrated with Office apps. In addition to helping with emails and scheduling meetings, Cortana can surface relevant files and info before the meeting. </a:t>
            </a:r>
          </a:p>
          <a:p>
            <a:pPr>
              <a:lnSpc>
                <a:spcPct val="100000"/>
              </a:lnSpc>
            </a:pPr>
            <a:r>
              <a:rPr lang="en-US" dirty="0">
                <a:solidFill>
                  <a:schemeClr val="tx1"/>
                </a:solidFill>
                <a:latin typeface="+mj-lt"/>
              </a:rPr>
              <a:t>Only Windows lets you use your phone to run Office apps on a </a:t>
            </a:r>
            <a:r>
              <a:rPr lang="en-US" b="1" dirty="0">
                <a:solidFill>
                  <a:schemeClr val="tx2"/>
                </a:solidFill>
              </a:rPr>
              <a:t>bigger second screen</a:t>
            </a:r>
            <a:r>
              <a:rPr lang="en-US" dirty="0">
                <a:solidFill>
                  <a:schemeClr val="tx1"/>
                </a:solidFill>
                <a:latin typeface="+mj-lt"/>
              </a:rPr>
              <a:t>—expanding your freedom to be productive anywhere.</a:t>
            </a:r>
          </a:p>
        </p:txBody>
      </p:sp>
      <p:pic>
        <p:nvPicPr>
          <p:cNvPr id="15" name="Picture 14">
            <a:extLst>
              <a:ext uri="{FF2B5EF4-FFF2-40B4-BE49-F238E27FC236}">
                <a16:creationId xmlns:a16="http://schemas.microsoft.com/office/drawing/2014/main" id="{24FCCACE-948F-4788-A33D-33A20006C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528" y="1425555"/>
            <a:ext cx="6449808" cy="4031130"/>
          </a:xfrm>
          <a:prstGeom prst="rect">
            <a:avLst/>
          </a:prstGeom>
        </p:spPr>
      </p:pic>
    </p:spTree>
    <p:extLst>
      <p:ext uri="{BB962C8B-B14F-4D97-AF65-F5344CB8AC3E}">
        <p14:creationId xmlns:p14="http://schemas.microsoft.com/office/powerpoint/2010/main" val="39376824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chemeClr val="tx2"/>
                </a:solidFill>
              </a:rPr>
              <a:t>Office 365 and OneDrive for Business: </a:t>
            </a:r>
            <a:br>
              <a:rPr lang="en-US" dirty="0">
                <a:solidFill>
                  <a:schemeClr val="tx2"/>
                </a:solidFill>
              </a:rPr>
            </a:br>
            <a:r>
              <a:rPr lang="en-US" dirty="0">
                <a:solidFill>
                  <a:schemeClr val="tx2"/>
                </a:solidFill>
              </a:rPr>
              <a:t>Start by signing in to Office 365</a:t>
            </a:r>
          </a:p>
        </p:txBody>
      </p:sp>
      <p:sp>
        <p:nvSpPr>
          <p:cNvPr id="3" name="Text Placeholder 2"/>
          <p:cNvSpPr>
            <a:spLocks noGrp="1"/>
          </p:cNvSpPr>
          <p:nvPr>
            <p:ph type="body" sz="quarter" idx="10"/>
          </p:nvPr>
        </p:nvSpPr>
        <p:spPr>
          <a:xfrm>
            <a:off x="222124" y="1783080"/>
            <a:ext cx="4697345" cy="3485219"/>
          </a:xfrm>
        </p:spPr>
        <p:txBody>
          <a:bodyPr/>
          <a:lstStyle/>
          <a:p>
            <a:pPr>
              <a:lnSpc>
                <a:spcPct val="100000"/>
              </a:lnSpc>
            </a:pPr>
            <a:r>
              <a:rPr lang="en-US" dirty="0"/>
              <a:t>To work with files on OneDrive for Business, you first need to sign in to Office 365 and create or open OneDrive:</a:t>
            </a:r>
          </a:p>
          <a:p>
            <a:pPr marL="228600" lvl="1" indent="-228600">
              <a:lnSpc>
                <a:spcPct val="100000"/>
              </a:lnSpc>
              <a:buFont typeface="+mj-lt"/>
              <a:buAutoNum type="arabicPeriod"/>
            </a:pPr>
            <a:r>
              <a:rPr lang="en-US" dirty="0">
                <a:solidFill>
                  <a:srgbClr val="5F5F5F"/>
                </a:solidFill>
              </a:rPr>
              <a:t>On the Office 365 sign-in page, enter your user name  and password, and select </a:t>
            </a:r>
            <a:r>
              <a:rPr lang="en-US" b="1" dirty="0">
                <a:solidFill>
                  <a:schemeClr val="tx2"/>
                </a:solidFill>
                <a:latin typeface="+mn-lt"/>
              </a:rPr>
              <a:t>Sign in</a:t>
            </a:r>
            <a:r>
              <a:rPr lang="en-US" dirty="0"/>
              <a:t>.</a:t>
            </a:r>
          </a:p>
          <a:p>
            <a:pPr marL="228600" lvl="1" indent="-228600">
              <a:buFont typeface="+mj-lt"/>
              <a:buAutoNum type="arabicPeriod" startAt="2"/>
            </a:pPr>
            <a:r>
              <a:rPr lang="en-US" dirty="0">
                <a:solidFill>
                  <a:srgbClr val="5F5F5F"/>
                </a:solidFill>
              </a:rPr>
              <a:t>Select </a:t>
            </a:r>
            <a:r>
              <a:rPr lang="en-US" b="1" dirty="0">
                <a:solidFill>
                  <a:schemeClr val="tx2"/>
                </a:solidFill>
                <a:latin typeface="+mn-lt"/>
              </a:rPr>
              <a:t>OneDrive</a:t>
            </a:r>
            <a:r>
              <a:rPr lang="en-US" dirty="0">
                <a:solidFill>
                  <a:srgbClr val="5F5F5F"/>
                </a:solidFill>
              </a:rPr>
              <a:t> on the global navigation bar. </a:t>
            </a:r>
          </a:p>
          <a:p>
            <a:pPr marL="228600" lvl="1" indent="-228600">
              <a:buFont typeface="+mj-lt"/>
              <a:buAutoNum type="arabicPeriod" startAt="2"/>
            </a:pPr>
            <a:r>
              <a:rPr lang="en-US" dirty="0">
                <a:solidFill>
                  <a:srgbClr val="5F5F5F"/>
                </a:solidFill>
              </a:rPr>
              <a:t>The OneDrive for Business page opens.</a:t>
            </a:r>
          </a:p>
          <a:p>
            <a:pPr marL="228600" lvl="1" indent="-228600">
              <a:lnSpc>
                <a:spcPct val="100000"/>
              </a:lnSpc>
              <a:buFont typeface="+mj-lt"/>
              <a:buAutoNum type="arabicPeriod"/>
            </a:pPr>
            <a:endParaRPr lang="en-US" dirty="0"/>
          </a:p>
        </p:txBody>
      </p:sp>
      <p:pic>
        <p:nvPicPr>
          <p:cNvPr id="4" name="Picture Placeholder 3"/>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t="-12" b="-168"/>
          <a:stretch/>
        </p:blipFill>
        <p:spPr>
          <a:xfrm>
            <a:off x="5138738" y="1782763"/>
            <a:ext cx="4697412" cy="2651585"/>
          </a:xfrm>
          <a:ln w="6350">
            <a:solidFill>
              <a:schemeClr val="tx1"/>
            </a:solidFill>
          </a:ln>
        </p:spPr>
      </p:pic>
      <p:cxnSp>
        <p:nvCxnSpPr>
          <p:cNvPr id="8" name="Straight Connector 7"/>
          <p:cNvCxnSpPr/>
          <p:nvPr/>
        </p:nvCxnSpPr>
        <p:spPr>
          <a:xfrm>
            <a:off x="362787" y="2621970"/>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a:grpSpLocks noChangeAspect="1"/>
          </p:cNvGrpSpPr>
          <p:nvPr/>
        </p:nvGrpSpPr>
        <p:grpSpPr>
          <a:xfrm>
            <a:off x="8616020" y="2271010"/>
            <a:ext cx="1040588" cy="1040584"/>
            <a:chOff x="6840812" y="3485720"/>
            <a:chExt cx="481264" cy="481264"/>
          </a:xfrm>
        </p:grpSpPr>
        <p:sp>
          <p:nvSpPr>
            <p:cNvPr id="11" name="Oval 10"/>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9756382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Office 365 and OneDrive for Business: Share a file</a:t>
            </a:r>
          </a:p>
        </p:txBody>
      </p:sp>
      <p:sp>
        <p:nvSpPr>
          <p:cNvPr id="3" name="Text Placeholder 2"/>
          <p:cNvSpPr>
            <a:spLocks noGrp="1"/>
          </p:cNvSpPr>
          <p:nvPr>
            <p:ph type="body" sz="quarter" idx="10"/>
          </p:nvPr>
        </p:nvSpPr>
        <p:spPr>
          <a:xfrm>
            <a:off x="222124" y="2029968"/>
            <a:ext cx="4794376" cy="3438144"/>
          </a:xfrm>
        </p:spPr>
        <p:txBody>
          <a:bodyPr/>
          <a:lstStyle/>
          <a:p>
            <a:pPr>
              <a:lnSpc>
                <a:spcPct val="100000"/>
              </a:lnSpc>
            </a:pPr>
            <a:r>
              <a:rPr lang="en-US" dirty="0"/>
              <a:t>To share a file:</a:t>
            </a:r>
          </a:p>
          <a:p>
            <a:pPr marL="228600" lvl="1" indent="-228600">
              <a:lnSpc>
                <a:spcPct val="100000"/>
              </a:lnSpc>
              <a:buFont typeface="+mj-lt"/>
              <a:buAutoNum type="arabicPeriod"/>
            </a:pPr>
            <a:r>
              <a:rPr lang="en-US" dirty="0">
                <a:solidFill>
                  <a:srgbClr val="5F5F5F"/>
                </a:solidFill>
              </a:rPr>
              <a:t>On the OneDrive for Business – Files page, select the </a:t>
            </a:r>
            <a:r>
              <a:rPr lang="en-US" b="1" dirty="0">
                <a:solidFill>
                  <a:schemeClr val="tx2"/>
                </a:solidFill>
                <a:latin typeface="+mn-lt"/>
              </a:rPr>
              <a:t>More</a:t>
            </a:r>
            <a:r>
              <a:rPr lang="en-US" dirty="0">
                <a:solidFill>
                  <a:schemeClr val="tx2"/>
                </a:solidFill>
              </a:rPr>
              <a:t> </a:t>
            </a:r>
            <a:r>
              <a:rPr lang="en-US" dirty="0">
                <a:solidFill>
                  <a:srgbClr val="5F5F5F"/>
                </a:solidFill>
              </a:rPr>
              <a:t>button next to the file that you want to share, and then select</a:t>
            </a:r>
            <a:r>
              <a:rPr lang="en-US" dirty="0"/>
              <a:t> </a:t>
            </a:r>
            <a:r>
              <a:rPr lang="en-US" b="1" dirty="0">
                <a:solidFill>
                  <a:schemeClr val="tx2"/>
                </a:solidFill>
                <a:latin typeface="+mn-lt"/>
              </a:rPr>
              <a:t>Share Link</a:t>
            </a:r>
            <a:r>
              <a:rPr lang="en-US" dirty="0"/>
              <a:t>.  </a:t>
            </a:r>
          </a:p>
          <a:p>
            <a:pPr marL="228600" lvl="1" indent="-228600">
              <a:lnSpc>
                <a:spcPct val="100000"/>
              </a:lnSpc>
              <a:buFont typeface="+mj-lt"/>
              <a:buAutoNum type="arabicPeriod"/>
            </a:pPr>
            <a:r>
              <a:rPr lang="en-US" dirty="0">
                <a:solidFill>
                  <a:srgbClr val="5F5F5F"/>
                </a:solidFill>
              </a:rPr>
              <a:t>In the </a:t>
            </a:r>
            <a:r>
              <a:rPr lang="en-US" b="1" dirty="0">
                <a:solidFill>
                  <a:schemeClr val="tx2"/>
                </a:solidFill>
                <a:latin typeface="+mn-lt"/>
              </a:rPr>
              <a:t>Share</a:t>
            </a:r>
            <a:r>
              <a:rPr lang="en-US" dirty="0">
                <a:solidFill>
                  <a:schemeClr val="tx2"/>
                </a:solidFill>
              </a:rPr>
              <a:t> </a:t>
            </a:r>
            <a:r>
              <a:rPr lang="en-US" dirty="0">
                <a:solidFill>
                  <a:srgbClr val="5F5F5F"/>
                </a:solidFill>
              </a:rPr>
              <a:t>dialog box, enter the names or email addresses of the people you want to share with, and then enter a personal message (optional). </a:t>
            </a:r>
          </a:p>
          <a:p>
            <a:pPr marL="228600" lvl="1" indent="-228600">
              <a:lnSpc>
                <a:spcPct val="100000"/>
              </a:lnSpc>
              <a:buFont typeface="+mj-lt"/>
              <a:buAutoNum type="arabicPeriod"/>
            </a:pPr>
            <a:r>
              <a:rPr lang="en-US" dirty="0">
                <a:solidFill>
                  <a:srgbClr val="5F5F5F"/>
                </a:solidFill>
              </a:rPr>
              <a:t>Select </a:t>
            </a:r>
            <a:r>
              <a:rPr lang="en-US" b="1" dirty="0">
                <a:solidFill>
                  <a:schemeClr val="tx2"/>
                </a:solidFill>
                <a:latin typeface="+mn-lt"/>
              </a:rPr>
              <a:t>Share</a:t>
            </a:r>
            <a:r>
              <a:rPr lang="en-US" dirty="0"/>
              <a:t>.</a:t>
            </a:r>
          </a:p>
        </p:txBody>
      </p:sp>
      <p:sp>
        <p:nvSpPr>
          <p:cNvPr id="4" name="Text Placeholder 3"/>
          <p:cNvSpPr>
            <a:spLocks noGrp="1"/>
          </p:cNvSpPr>
          <p:nvPr>
            <p:ph type="body" sz="quarter" idx="12"/>
          </p:nvPr>
        </p:nvSpPr>
        <p:spPr>
          <a:xfrm>
            <a:off x="222123" y="758953"/>
            <a:ext cx="9614156" cy="1197167"/>
          </a:xfrm>
        </p:spPr>
        <p:txBody>
          <a:bodyPr/>
          <a:lstStyle/>
          <a:p>
            <a:pPr>
              <a:lnSpc>
                <a:spcPct val="100000"/>
              </a:lnSpc>
            </a:pPr>
            <a:r>
              <a:rPr lang="en-US" dirty="0">
                <a:solidFill>
                  <a:srgbClr val="5F5F5F"/>
                </a:solidFill>
                <a:latin typeface="+mj-lt"/>
              </a:rPr>
              <a:t>After you create or upload a file, you may want to share it. By default, any file or folder you create in OneDrive for Business is invisible to everyone unless you create it in the Shared with Everyone folder in OneDrive for Business. When you share a file, you can optionally choose to start following the file. When you follow a file, you get updates in your SharePoint Online newsfeed when other people edit the file. People with whom you’ve shared the file can also choose to follow it.</a:t>
            </a:r>
          </a:p>
        </p:txBody>
      </p:sp>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5138738" y="2132504"/>
            <a:ext cx="4697412" cy="2362114"/>
          </a:xfrm>
          <a:ln>
            <a:solidFill>
              <a:schemeClr val="tx1"/>
            </a:solidFill>
          </a:ln>
        </p:spPr>
      </p:pic>
      <p:cxnSp>
        <p:nvCxnSpPr>
          <p:cNvPr id="7" name="Straight Connector 6"/>
          <p:cNvCxnSpPr/>
          <p:nvPr/>
        </p:nvCxnSpPr>
        <p:spPr>
          <a:xfrm>
            <a:off x="362787" y="2397139"/>
            <a:ext cx="4653713"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6539" y="2716113"/>
            <a:ext cx="228600" cy="228600"/>
          </a:xfrm>
          <a:prstGeom prst="rect">
            <a:avLst/>
          </a:prstGeom>
        </p:spPr>
      </p:pic>
    </p:spTree>
    <p:extLst>
      <p:ext uri="{BB962C8B-B14F-4D97-AF65-F5344CB8AC3E}">
        <p14:creationId xmlns:p14="http://schemas.microsoft.com/office/powerpoint/2010/main" val="5105440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Office 365 and OneDrive for Business:  Synchronize a file</a:t>
            </a:r>
          </a:p>
        </p:txBody>
      </p:sp>
      <p:sp>
        <p:nvSpPr>
          <p:cNvPr id="3" name="Text Placeholder 2"/>
          <p:cNvSpPr>
            <a:spLocks noGrp="1"/>
          </p:cNvSpPr>
          <p:nvPr>
            <p:ph type="body" sz="quarter" idx="10"/>
          </p:nvPr>
        </p:nvSpPr>
        <p:spPr>
          <a:xfrm>
            <a:off x="222124" y="1784434"/>
            <a:ext cx="4695433" cy="3683678"/>
          </a:xfrm>
        </p:spPr>
        <p:txBody>
          <a:bodyPr/>
          <a:lstStyle/>
          <a:p>
            <a:pPr>
              <a:lnSpc>
                <a:spcPct val="100000"/>
              </a:lnSpc>
            </a:pPr>
            <a:r>
              <a:rPr lang="en-US" dirty="0"/>
              <a:t>To synchronize a file in OneDrive for Business:</a:t>
            </a:r>
          </a:p>
          <a:p>
            <a:pPr marL="228600" lvl="1" indent="-228600">
              <a:lnSpc>
                <a:spcPct val="100000"/>
              </a:lnSpc>
              <a:buFont typeface="+mj-lt"/>
              <a:buAutoNum type="arabicPeriod"/>
            </a:pPr>
            <a:r>
              <a:rPr lang="en-US" dirty="0">
                <a:solidFill>
                  <a:srgbClr val="5F5F5F"/>
                </a:solidFill>
              </a:rPr>
              <a:t>In OneDrive for Business, select the Sync button in the upper-right corner of the global navigation bar. </a:t>
            </a:r>
          </a:p>
          <a:p>
            <a:pPr marL="228600" lvl="1" indent="-228600">
              <a:lnSpc>
                <a:spcPct val="100000"/>
              </a:lnSpc>
              <a:buFont typeface="+mj-lt"/>
              <a:buAutoNum type="arabicPeriod"/>
            </a:pPr>
            <a:r>
              <a:rPr lang="en-US" dirty="0">
                <a:solidFill>
                  <a:srgbClr val="5F5F5F"/>
                </a:solidFill>
              </a:rPr>
              <a:t>Select</a:t>
            </a:r>
            <a:r>
              <a:rPr lang="en-US" dirty="0"/>
              <a:t> </a:t>
            </a:r>
            <a:r>
              <a:rPr lang="en-US" b="1" dirty="0">
                <a:solidFill>
                  <a:schemeClr val="tx2"/>
                </a:solidFill>
                <a:latin typeface="+mn-lt"/>
              </a:rPr>
              <a:t>Sync now</a:t>
            </a:r>
            <a:r>
              <a:rPr lang="en-US" dirty="0">
                <a:solidFill>
                  <a:srgbClr val="5F5F5F"/>
                </a:solidFill>
              </a:rPr>
              <a:t>, and then follow the on-screen instructions.   </a:t>
            </a:r>
          </a:p>
          <a:p>
            <a:pPr marL="228600" lvl="1">
              <a:lnSpc>
                <a:spcPct val="100000"/>
              </a:lnSpc>
            </a:pPr>
            <a:r>
              <a:rPr lang="en-US" dirty="0">
                <a:solidFill>
                  <a:srgbClr val="5F5F5F"/>
                </a:solidFill>
              </a:rPr>
              <a:t>A OneDrive for Business folder (OneDrive @ Microsoft) is created for you in File Explorer. </a:t>
            </a:r>
          </a:p>
          <a:p>
            <a:pPr marL="228600" lvl="1" indent="-228600">
              <a:lnSpc>
                <a:spcPct val="100000"/>
              </a:lnSpc>
              <a:buFont typeface="+mj-lt"/>
              <a:buAutoNum type="arabicPeriod" startAt="3"/>
            </a:pPr>
            <a:r>
              <a:rPr lang="en-US" dirty="0">
                <a:solidFill>
                  <a:srgbClr val="5F5F5F"/>
                </a:solidFill>
              </a:rPr>
              <a:t>Save your file to the OneDrive @ Microsoft folder on your computer. </a:t>
            </a:r>
          </a:p>
          <a:p>
            <a:pPr lvl="1">
              <a:lnSpc>
                <a:spcPct val="100000"/>
              </a:lnSpc>
            </a:pPr>
            <a:r>
              <a:rPr lang="en-US" dirty="0">
                <a:solidFill>
                  <a:srgbClr val="5F5F5F"/>
                </a:solidFill>
              </a:rPr>
              <a:t>If you’re offline, as soon as you connect to the Internet your file will be synced to OneDrive for Business.</a:t>
            </a:r>
          </a:p>
        </p:txBody>
      </p:sp>
      <p:sp>
        <p:nvSpPr>
          <p:cNvPr id="4" name="Text Placeholder 3"/>
          <p:cNvSpPr>
            <a:spLocks noGrp="1"/>
          </p:cNvSpPr>
          <p:nvPr>
            <p:ph type="body" sz="quarter" idx="12"/>
          </p:nvPr>
        </p:nvSpPr>
        <p:spPr/>
        <p:txBody>
          <a:bodyPr/>
          <a:lstStyle/>
          <a:p>
            <a:pPr>
              <a:lnSpc>
                <a:spcPct val="100000"/>
              </a:lnSpc>
            </a:pPr>
            <a:r>
              <a:rPr lang="en-US" dirty="0">
                <a:solidFill>
                  <a:srgbClr val="5F5F5F"/>
                </a:solidFill>
                <a:latin typeface="+mj-lt"/>
              </a:rPr>
              <a:t>Using OneDrive for Business you can synchronize a file for offline use.</a:t>
            </a:r>
          </a:p>
        </p:txBody>
      </p:sp>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b="-1"/>
          <a:stretch/>
        </p:blipFill>
        <p:spPr>
          <a:xfrm>
            <a:off x="5138738" y="1784350"/>
            <a:ext cx="4697412" cy="2801097"/>
          </a:xfrm>
          <a:ln>
            <a:solidFill>
              <a:schemeClr val="tx1"/>
            </a:solidFill>
          </a:ln>
        </p:spPr>
      </p:pic>
      <p:cxnSp>
        <p:nvCxnSpPr>
          <p:cNvPr id="7" name="Straight Connector 6"/>
          <p:cNvCxnSpPr/>
          <p:nvPr/>
        </p:nvCxnSpPr>
        <p:spPr>
          <a:xfrm>
            <a:off x="362787" y="2181429"/>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15411" y="2735341"/>
            <a:ext cx="228600" cy="228600"/>
          </a:xfrm>
          <a:prstGeom prst="rect">
            <a:avLst/>
          </a:prstGeom>
        </p:spPr>
      </p:pic>
      <p:grpSp>
        <p:nvGrpSpPr>
          <p:cNvPr id="9" name="Group 8"/>
          <p:cNvGrpSpPr>
            <a:grpSpLocks noChangeAspect="1"/>
          </p:cNvGrpSpPr>
          <p:nvPr/>
        </p:nvGrpSpPr>
        <p:grpSpPr>
          <a:xfrm>
            <a:off x="7772015" y="1910862"/>
            <a:ext cx="674942" cy="674940"/>
            <a:chOff x="6840812" y="3485720"/>
            <a:chExt cx="481264" cy="481264"/>
          </a:xfrm>
        </p:grpSpPr>
        <p:sp>
          <p:nvSpPr>
            <p:cNvPr id="10" name="Oval 9"/>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9101209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Personalization and settings—A new look</a:t>
            </a:r>
          </a:p>
        </p:txBody>
      </p:sp>
      <p:sp>
        <p:nvSpPr>
          <p:cNvPr id="3" name="Text Placeholder 2"/>
          <p:cNvSpPr>
            <a:spLocks noGrp="1"/>
          </p:cNvSpPr>
          <p:nvPr>
            <p:ph type="body" sz="quarter" idx="10"/>
          </p:nvPr>
        </p:nvSpPr>
        <p:spPr/>
        <p:txBody>
          <a:bodyPr/>
          <a:lstStyle/>
          <a:p>
            <a:pPr>
              <a:lnSpc>
                <a:spcPct val="100000"/>
              </a:lnSpc>
            </a:pPr>
            <a:r>
              <a:rPr lang="en-US" dirty="0">
                <a:solidFill>
                  <a:schemeClr val="bg1"/>
                </a:solidFill>
              </a:rPr>
              <a:t>To learn about settings:</a:t>
            </a:r>
          </a:p>
          <a:p>
            <a:pPr lvl="1">
              <a:lnSpc>
                <a:spcPct val="100000"/>
              </a:lnSpc>
            </a:pPr>
            <a:r>
              <a:rPr lang="en-US" dirty="0">
                <a:solidFill>
                  <a:schemeClr val="bg1"/>
                </a:solidFill>
              </a:rPr>
              <a:t>Go to </a:t>
            </a:r>
            <a:r>
              <a:rPr lang="en-US" b="1" dirty="0">
                <a:solidFill>
                  <a:schemeClr val="bg1"/>
                </a:solidFill>
                <a:latin typeface="+mn-lt"/>
              </a:rPr>
              <a:t>Start</a:t>
            </a:r>
            <a:r>
              <a:rPr lang="en-US" dirty="0">
                <a:solidFill>
                  <a:schemeClr val="bg1"/>
                </a:solidFill>
              </a:rPr>
              <a:t> &gt; </a:t>
            </a:r>
            <a:r>
              <a:rPr lang="en-US" b="1" dirty="0">
                <a:solidFill>
                  <a:schemeClr val="bg1"/>
                </a:solidFill>
                <a:latin typeface="+mn-lt"/>
              </a:rPr>
              <a:t>Settings</a:t>
            </a:r>
            <a:r>
              <a:rPr lang="en-US" dirty="0">
                <a:solidFill>
                  <a:schemeClr val="bg1"/>
                </a:solidFill>
              </a:rPr>
              <a:t>. </a:t>
            </a:r>
          </a:p>
          <a:p>
            <a:pPr lvl="1">
              <a:lnSpc>
                <a:spcPct val="100000"/>
              </a:lnSpc>
            </a:pPr>
            <a:r>
              <a:rPr lang="en-US" dirty="0">
                <a:solidFill>
                  <a:schemeClr val="bg1"/>
                </a:solidFill>
              </a:rPr>
              <a:t>Have fun browsing the categories. Try using search to find something in one of your files or on the web, and check out the advanced options in Control Panel. </a:t>
            </a:r>
          </a:p>
          <a:p>
            <a:pPr lvl="1">
              <a:lnSpc>
                <a:spcPct val="100000"/>
              </a:lnSpc>
            </a:pPr>
            <a:r>
              <a:rPr lang="en-US" dirty="0">
                <a:solidFill>
                  <a:schemeClr val="bg1"/>
                </a:solidFill>
              </a:rPr>
              <a:t>Most apps have their own settings—look for the </a:t>
            </a:r>
            <a:r>
              <a:rPr lang="en-US" b="1" dirty="0">
                <a:solidFill>
                  <a:schemeClr val="bg1"/>
                </a:solidFill>
                <a:latin typeface="+mn-lt"/>
              </a:rPr>
              <a:t>Settings</a:t>
            </a:r>
            <a:r>
              <a:rPr lang="en-US" dirty="0">
                <a:solidFill>
                  <a:schemeClr val="bg1"/>
                </a:solidFill>
              </a:rPr>
              <a:t> icon in the app.</a:t>
            </a:r>
          </a:p>
          <a:p>
            <a:pPr lvl="1">
              <a:lnSpc>
                <a:spcPct val="100000"/>
              </a:lnSpc>
            </a:pPr>
            <a:r>
              <a:rPr lang="en-US" b="1" dirty="0">
                <a:solidFill>
                  <a:schemeClr val="bg1"/>
                </a:solidFill>
                <a:latin typeface="+mn-lt"/>
              </a:rPr>
              <a:t>Tip:</a:t>
            </a:r>
            <a:r>
              <a:rPr lang="en-US" dirty="0">
                <a:solidFill>
                  <a:schemeClr val="bg1"/>
                </a:solidFill>
                <a:latin typeface="+mn-lt"/>
              </a:rPr>
              <a:t> </a:t>
            </a:r>
            <a:r>
              <a:rPr lang="en-US" dirty="0">
                <a:solidFill>
                  <a:schemeClr val="bg1"/>
                </a:solidFill>
              </a:rPr>
              <a:t>You can change common settings (such as airplane mode and Wi-Fi) on the fly from the </a:t>
            </a:r>
            <a:r>
              <a:rPr lang="en-US" b="1" dirty="0">
                <a:solidFill>
                  <a:schemeClr val="bg1"/>
                </a:solidFill>
                <a:latin typeface="+mn-lt"/>
              </a:rPr>
              <a:t>Action Center</a:t>
            </a:r>
            <a:r>
              <a:rPr lang="en-US" b="1" dirty="0">
                <a:solidFill>
                  <a:schemeClr val="bg1"/>
                </a:solidFill>
              </a:rPr>
              <a:t> </a:t>
            </a:r>
            <a:r>
              <a:rPr lang="en-US" dirty="0">
                <a:solidFill>
                  <a:schemeClr val="bg1"/>
                </a:solidFill>
              </a:rPr>
              <a:t>on the taskbar.</a:t>
            </a:r>
          </a:p>
        </p:txBody>
      </p:sp>
      <p:sp>
        <p:nvSpPr>
          <p:cNvPr id="4" name="Text Placeholder 3"/>
          <p:cNvSpPr>
            <a:spLocks noGrp="1"/>
          </p:cNvSpPr>
          <p:nvPr>
            <p:ph type="body" sz="quarter" idx="12"/>
          </p:nvPr>
        </p:nvSpPr>
        <p:spPr/>
        <p:txBody>
          <a:bodyPr/>
          <a:lstStyle/>
          <a:p>
            <a:pPr>
              <a:lnSpc>
                <a:spcPct val="100000"/>
              </a:lnSpc>
            </a:pPr>
            <a:r>
              <a:rPr lang="en-US" dirty="0">
                <a:solidFill>
                  <a:schemeClr val="bg1"/>
                </a:solidFill>
                <a:latin typeface="+mj-lt"/>
              </a:rPr>
              <a:t>Settings got a makeover—and dropped “PC” from its name.</a:t>
            </a:r>
          </a:p>
        </p:txBody>
      </p:sp>
      <p:pic>
        <p:nvPicPr>
          <p:cNvPr id="15" name="Picture Placeholder 14">
            <a:extLst>
              <a:ext uri="{FF2B5EF4-FFF2-40B4-BE49-F238E27FC236}">
                <a16:creationId xmlns:a16="http://schemas.microsoft.com/office/drawing/2014/main" id="{BA8B226B-5165-4E70-A9F3-685ABAAAD052}"/>
              </a:ext>
            </a:extLst>
          </p:cNvPr>
          <p:cNvPicPr>
            <a:picLocks noGrp="1" noChangeAspect="1"/>
          </p:cNvPicPr>
          <p:nvPr>
            <p:ph type="pic" sz="quarter" idx="14"/>
          </p:nvPr>
        </p:nvPicPr>
        <p:blipFill rotWithShape="1">
          <a:blip r:embed="rId3"/>
          <a:srcRect t="269" b="143"/>
          <a:stretch/>
        </p:blipFill>
        <p:spPr>
          <a:xfrm>
            <a:off x="5138928" y="881348"/>
            <a:ext cx="4697351" cy="3988107"/>
          </a:xfrm>
          <a:prstGeom prst="rect">
            <a:avLst/>
          </a:prstGeom>
          <a:ln w="9525">
            <a:solidFill>
              <a:schemeClr val="tx1"/>
            </a:solidFill>
          </a:ln>
        </p:spPr>
      </p:pic>
      <p:cxnSp>
        <p:nvCxnSpPr>
          <p:cNvPr id="7" name="Straight Connector 6"/>
          <p:cNvCxnSpPr/>
          <p:nvPr/>
        </p:nvCxnSpPr>
        <p:spPr>
          <a:xfrm>
            <a:off x="362787" y="2159395"/>
            <a:ext cx="4547540"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126081764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70B8D2-579A-447F-A2CF-228CEB34C2C8}"/>
              </a:ext>
            </a:extLst>
          </p:cNvPr>
          <p:cNvSpPr>
            <a:spLocks noGrp="1"/>
          </p:cNvSpPr>
          <p:nvPr>
            <p:ph type="title"/>
          </p:nvPr>
        </p:nvSpPr>
        <p:spPr/>
        <p:txBody>
          <a:bodyPr/>
          <a:lstStyle/>
          <a:p>
            <a:r>
              <a:rPr lang="en-US" dirty="0">
                <a:solidFill>
                  <a:schemeClr val="bg1"/>
                </a:solidFill>
              </a:rPr>
              <a:t>Windows Ink</a:t>
            </a:r>
          </a:p>
        </p:txBody>
      </p:sp>
      <p:sp>
        <p:nvSpPr>
          <p:cNvPr id="11" name="Text Placeholder 10"/>
          <p:cNvSpPr>
            <a:spLocks noGrp="1"/>
          </p:cNvSpPr>
          <p:nvPr>
            <p:ph type="body" sz="quarter" idx="10"/>
          </p:nvPr>
        </p:nvSpPr>
        <p:spPr/>
        <p:txBody>
          <a:bodyPr/>
          <a:lstStyle/>
          <a:p>
            <a:pPr>
              <a:lnSpc>
                <a:spcPct val="100000"/>
              </a:lnSpc>
              <a:spcAft>
                <a:spcPts val="600"/>
              </a:spcAft>
            </a:pPr>
            <a:r>
              <a:rPr lang="en-US" dirty="0">
                <a:solidFill>
                  <a:schemeClr val="bg1"/>
                </a:solidFill>
              </a:rPr>
              <a:t>Here are a few of the great Windows Ink features:  </a:t>
            </a:r>
          </a:p>
          <a:p>
            <a:pPr marL="228600" indent="-228600">
              <a:lnSpc>
                <a:spcPct val="100000"/>
              </a:lnSpc>
              <a:spcBef>
                <a:spcPts val="400"/>
              </a:spcBef>
              <a:spcAft>
                <a:spcPts val="400"/>
              </a:spcAft>
              <a:buClr>
                <a:schemeClr val="bg1"/>
              </a:buClr>
              <a:buFont typeface="Arial" panose="020B0604020202020204" pitchFamily="34" charset="0"/>
              <a:buChar char="•"/>
            </a:pPr>
            <a:r>
              <a:rPr lang="en-US" sz="1200" b="0" dirty="0">
                <a:solidFill>
                  <a:schemeClr val="bg1"/>
                </a:solidFill>
              </a:rPr>
              <a:t>In one easy-to-access workspace, Windows Ink brings together three ink-powered features: Sticky Notes, sketchpad, and screen sketch. With the click of your digital pen, you can start writing or drawing right away. </a:t>
            </a:r>
          </a:p>
          <a:p>
            <a:pPr marL="228600" indent="-228600">
              <a:lnSpc>
                <a:spcPct val="100000"/>
              </a:lnSpc>
              <a:spcBef>
                <a:spcPts val="400"/>
              </a:spcBef>
              <a:spcAft>
                <a:spcPts val="400"/>
              </a:spcAft>
              <a:buClr>
                <a:schemeClr val="bg1"/>
              </a:buClr>
              <a:buFont typeface="Arial" panose="020B0604020202020204" pitchFamily="34" charset="0"/>
              <a:buChar char="•"/>
            </a:pPr>
            <a:r>
              <a:rPr lang="en-US" sz="1200" b="0" dirty="0">
                <a:solidFill>
                  <a:schemeClr val="bg1"/>
                </a:solidFill>
              </a:rPr>
              <a:t>Windows Ink integrates what you type or write with Cortana and apps like Maps and Mail to help you do typical business activities more quickly. </a:t>
            </a:r>
          </a:p>
          <a:p>
            <a:pPr marL="228600" indent="-228600">
              <a:lnSpc>
                <a:spcPct val="100000"/>
              </a:lnSpc>
              <a:spcBef>
                <a:spcPts val="400"/>
              </a:spcBef>
              <a:spcAft>
                <a:spcPts val="400"/>
              </a:spcAft>
              <a:buClr>
                <a:schemeClr val="bg1"/>
              </a:buClr>
              <a:buFont typeface="Arial" panose="020B0604020202020204" pitchFamily="34" charset="0"/>
              <a:buChar char="•"/>
            </a:pPr>
            <a:r>
              <a:rPr lang="en-US" sz="1200" b="0" dirty="0">
                <a:solidFill>
                  <a:schemeClr val="bg1"/>
                </a:solidFill>
              </a:rPr>
              <a:t>Windows Ink combines the naturalness and speed of pen and paper with the power of a computer.</a:t>
            </a:r>
          </a:p>
        </p:txBody>
      </p:sp>
      <p:sp>
        <p:nvSpPr>
          <p:cNvPr id="14" name="Text Placeholder 13"/>
          <p:cNvSpPr>
            <a:spLocks noGrp="1"/>
          </p:cNvSpPr>
          <p:nvPr>
            <p:ph type="body" sz="quarter" idx="12"/>
          </p:nvPr>
        </p:nvSpPr>
        <p:spPr/>
        <p:txBody>
          <a:bodyPr/>
          <a:lstStyle/>
          <a:p>
            <a:pPr>
              <a:lnSpc>
                <a:spcPct val="100000"/>
              </a:lnSpc>
            </a:pPr>
            <a:r>
              <a:rPr lang="en-US" b="1" kern="0" dirty="0">
                <a:solidFill>
                  <a:schemeClr val="bg1"/>
                </a:solidFill>
              </a:rPr>
              <a:t>Capture ideas as easily and quickly as they occur—that’s the power of Windows Ink. </a:t>
            </a:r>
          </a:p>
          <a:p>
            <a:pPr>
              <a:lnSpc>
                <a:spcPct val="100000"/>
              </a:lnSpc>
            </a:pPr>
            <a:r>
              <a:rPr lang="en-US" kern="0" dirty="0">
                <a:solidFill>
                  <a:schemeClr val="bg1"/>
                </a:solidFill>
              </a:rPr>
              <a:t>You can access the ink workspace from anywhere, even before logging in. And powerfully pair inking with Office and other apps to for smart note taking, easy doc editing, and precision creative work.</a:t>
            </a:r>
            <a:endParaRPr lang="en-US" dirty="0">
              <a:solidFill>
                <a:schemeClr val="bg1"/>
              </a:solidFill>
            </a:endParaRPr>
          </a:p>
        </p:txBody>
      </p:sp>
      <p:pic>
        <p:nvPicPr>
          <p:cNvPr id="16" name="Picture 15">
            <a:extLst>
              <a:ext uri="{FF2B5EF4-FFF2-40B4-BE49-F238E27FC236}">
                <a16:creationId xmlns:a16="http://schemas.microsoft.com/office/drawing/2014/main" id="{C3847640-35B5-479C-A374-C3714CEF8136}"/>
              </a:ext>
            </a:extLst>
          </p:cNvPr>
          <p:cNvPicPr>
            <a:picLocks noChangeAspect="1"/>
          </p:cNvPicPr>
          <p:nvPr/>
        </p:nvPicPr>
        <p:blipFill>
          <a:blip r:embed="rId3"/>
          <a:stretch>
            <a:fillRect/>
          </a:stretch>
        </p:blipFill>
        <p:spPr>
          <a:xfrm>
            <a:off x="5138928" y="1809133"/>
            <a:ext cx="2879690" cy="3539283"/>
          </a:xfrm>
          <a:prstGeom prst="rect">
            <a:avLst/>
          </a:prstGeom>
          <a:ln>
            <a:solidFill>
              <a:schemeClr val="accent1"/>
            </a:solidFill>
          </a:ln>
        </p:spPr>
      </p:pic>
      <p:sp>
        <p:nvSpPr>
          <p:cNvPr id="7"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30304865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1DC04-FAFB-4E05-8056-FA93C0656815}"/>
              </a:ext>
            </a:extLst>
          </p:cNvPr>
          <p:cNvSpPr>
            <a:spLocks noGrp="1"/>
          </p:cNvSpPr>
          <p:nvPr>
            <p:ph type="title"/>
          </p:nvPr>
        </p:nvSpPr>
        <p:spPr/>
        <p:txBody>
          <a:bodyPr/>
          <a:lstStyle/>
          <a:p>
            <a:r>
              <a:rPr lang="en-US" dirty="0"/>
              <a:t>Start fast, stay focused, finish first</a:t>
            </a:r>
            <a:endParaRPr lang="en-US" sz="1200" dirty="0">
              <a:highlight>
                <a:srgbClr val="FFFF00"/>
              </a:highlight>
            </a:endParaRPr>
          </a:p>
        </p:txBody>
      </p:sp>
      <p:sp>
        <p:nvSpPr>
          <p:cNvPr id="5" name="Text Placeholder 4">
            <a:extLst>
              <a:ext uri="{FF2B5EF4-FFF2-40B4-BE49-F238E27FC236}">
                <a16:creationId xmlns:a16="http://schemas.microsoft.com/office/drawing/2014/main" id="{8D59EDD8-2B6F-4622-B876-E5708D335B0A}"/>
              </a:ext>
            </a:extLst>
          </p:cNvPr>
          <p:cNvSpPr>
            <a:spLocks noGrp="1"/>
          </p:cNvSpPr>
          <p:nvPr>
            <p:ph type="body" sz="quarter" idx="10"/>
          </p:nvPr>
        </p:nvSpPr>
        <p:spPr>
          <a:xfrm>
            <a:off x="222124" y="1784434"/>
            <a:ext cx="4695433" cy="3493243"/>
          </a:xfrm>
        </p:spPr>
        <p:txBody>
          <a:bodyPr/>
          <a:lstStyle/>
          <a:p>
            <a:pPr defTabSz="878537">
              <a:lnSpc>
                <a:spcPct val="100000"/>
              </a:lnSpc>
              <a:spcAft>
                <a:spcPts val="288"/>
              </a:spcAft>
            </a:pPr>
            <a:r>
              <a:rPr lang="en-US" dirty="0">
                <a:solidFill>
                  <a:srgbClr val="0078D7"/>
                </a:solidFill>
              </a:rPr>
              <a:t>Start fast and smart</a:t>
            </a:r>
            <a:br>
              <a:rPr lang="en-US" dirty="0">
                <a:solidFill>
                  <a:srgbClr val="0078D7"/>
                </a:solidFill>
              </a:rPr>
            </a:br>
            <a:r>
              <a:rPr lang="en-US" sz="1200" b="0" dirty="0">
                <a:solidFill>
                  <a:schemeClr val="tx1"/>
                </a:solidFill>
                <a:latin typeface="+mj-lt"/>
                <a:cs typeface="Segoe UI" panose="020B0502040204020203" pitchFamily="34" charset="0"/>
              </a:rPr>
              <a:t>The Start menu is better than ever. Pin your go-to apps and files for fast access. You can even pin underlying content to jump right into a specific post or song. Live Tiles beam updated info</a:t>
            </a:r>
            <a:r>
              <a:rPr lang="en-US" sz="1200" b="0" dirty="0">
                <a:solidFill>
                  <a:schemeClr val="tx1"/>
                </a:solidFill>
                <a:cs typeface="Segoe UI" panose="020B0502040204020203" pitchFamily="34" charset="0"/>
              </a:rPr>
              <a:t>—l</a:t>
            </a:r>
            <a:r>
              <a:rPr lang="en-US" sz="1200" b="0" dirty="0">
                <a:solidFill>
                  <a:schemeClr val="tx1"/>
                </a:solidFill>
                <a:latin typeface="+mj-lt"/>
                <a:cs typeface="Segoe UI" panose="020B0502040204020203" pitchFamily="34" charset="0"/>
              </a:rPr>
              <a:t>ike weather and headlines</a:t>
            </a:r>
            <a:r>
              <a:rPr lang="en-US" sz="1200" b="0" dirty="0">
                <a:solidFill>
                  <a:schemeClr val="tx1"/>
                </a:solidFill>
                <a:cs typeface="Segoe UI" panose="020B0502040204020203" pitchFamily="34" charset="0"/>
              </a:rPr>
              <a:t>—s</a:t>
            </a:r>
            <a:r>
              <a:rPr lang="en-US" sz="1200" b="0" dirty="0">
                <a:solidFill>
                  <a:schemeClr val="tx1"/>
                </a:solidFill>
                <a:latin typeface="+mj-lt"/>
                <a:cs typeface="Segoe UI" panose="020B0502040204020203" pitchFamily="34" charset="0"/>
              </a:rPr>
              <a:t>o you don’t need to open the app. And get recommendations for apps that are likely to become your new favorites.   </a:t>
            </a:r>
          </a:p>
          <a:p>
            <a:pPr defTabSz="878537">
              <a:lnSpc>
                <a:spcPct val="100000"/>
              </a:lnSpc>
              <a:spcBef>
                <a:spcPts val="1200"/>
              </a:spcBef>
              <a:spcAft>
                <a:spcPts val="600"/>
              </a:spcAft>
            </a:pPr>
            <a:r>
              <a:rPr lang="en-US" dirty="0">
                <a:solidFill>
                  <a:srgbClr val="0078D7"/>
                </a:solidFill>
              </a:rPr>
              <a:t>Getting to “done” is a snap</a:t>
            </a:r>
            <a:br>
              <a:rPr lang="en-US" sz="1200" b="0" dirty="0">
                <a:solidFill>
                  <a:schemeClr val="tx1"/>
                </a:solidFill>
                <a:latin typeface="+mj-lt"/>
                <a:cs typeface="Segoe UI" panose="020B0502040204020203" pitchFamily="34" charset="0"/>
              </a:rPr>
            </a:br>
            <a:r>
              <a:rPr lang="en-US" sz="1200" b="0" dirty="0">
                <a:solidFill>
                  <a:schemeClr val="tx1"/>
                </a:solidFill>
                <a:latin typeface="+mj-lt"/>
                <a:cs typeface="Segoe UI" panose="020B0502040204020203" pitchFamily="34" charset="0"/>
              </a:rPr>
              <a:t>Multi-task like a master and spend less time moving things around. Building on the ability to have up to four apps on one screen, Snap Assist makes it easy to snap apps into place to optimize available screen space. You can also slide the shared edge of snapped desktop apps to wherever you want it, easily resizing both apps in a single motion, just like you would in Tablet Mode. </a:t>
            </a:r>
          </a:p>
          <a:p>
            <a:pPr lvl="1" defTabSz="932742">
              <a:lnSpc>
                <a:spcPct val="100000"/>
              </a:lnSpc>
              <a:spcBef>
                <a:spcPts val="300"/>
              </a:spcBef>
              <a:spcAft>
                <a:spcPts val="600"/>
              </a:spcAft>
              <a:defRPr/>
            </a:pPr>
            <a:br>
              <a:rPr lang="en-US" sz="1400" b="1" dirty="0">
                <a:solidFill>
                  <a:schemeClr val="tx1"/>
                </a:solidFill>
              </a:rPr>
            </a:br>
            <a:endParaRPr lang="en-US" sz="1400" dirty="0">
              <a:solidFill>
                <a:schemeClr val="tx1"/>
              </a:solidFill>
            </a:endParaRPr>
          </a:p>
        </p:txBody>
      </p:sp>
      <p:sp>
        <p:nvSpPr>
          <p:cNvPr id="7" name="Text Placeholder 2">
            <a:extLst>
              <a:ext uri="{FF2B5EF4-FFF2-40B4-BE49-F238E27FC236}">
                <a16:creationId xmlns:a16="http://schemas.microsoft.com/office/drawing/2014/main" id="{847BE436-F5B0-482E-9A7A-1A87B1FD3F28}"/>
              </a:ext>
            </a:extLst>
          </p:cNvPr>
          <p:cNvSpPr txBox="1">
            <a:spLocks noGrp="1"/>
          </p:cNvSpPr>
          <p:nvPr>
            <p:ph type="body" sz="quarter" idx="11"/>
          </p:nvPr>
        </p:nvSpPr>
        <p:spPr>
          <a:xfrm>
            <a:off x="5138928" y="1784435"/>
            <a:ext cx="4697353" cy="3201381"/>
          </a:xfrm>
          <a:prstGeom prst="rect">
            <a:avLst/>
          </a:prstGeom>
        </p:spPr>
        <p:txBody>
          <a:bodyPr vert="horz" wrap="square" lIns="175761" tIns="87880" rIns="140609" bIns="8788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5556">
                      <a:schemeClr val="bg1"/>
                    </a:gs>
                    <a:gs pos="27000">
                      <a:schemeClr val="bg1"/>
                    </a:gs>
                  </a:gsLst>
                  <a:lin ang="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5556">
                      <a:schemeClr val="bg1"/>
                    </a:gs>
                    <a:gs pos="27000">
                      <a:schemeClr val="bg1"/>
                    </a:gs>
                  </a:gsLst>
                  <a:lin ang="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5556">
                      <a:schemeClr val="bg1"/>
                    </a:gs>
                    <a:gs pos="27000">
                      <a:schemeClr val="bg1"/>
                    </a:gs>
                  </a:gsLst>
                  <a:lin ang="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5556">
                      <a:schemeClr val="bg1"/>
                    </a:gs>
                    <a:gs pos="27000">
                      <a:schemeClr val="bg1"/>
                    </a:gs>
                  </a:gsLst>
                  <a:lin ang="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5556">
                      <a:schemeClr val="bg1"/>
                    </a:gs>
                    <a:gs pos="27000">
                      <a:schemeClr val="bg1"/>
                    </a:gs>
                  </a:gsLst>
                  <a:lin ang="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78537">
              <a:lnSpc>
                <a:spcPct val="100000"/>
              </a:lnSpc>
              <a:spcBef>
                <a:spcPts val="0"/>
              </a:spcBef>
              <a:spcAft>
                <a:spcPts val="288"/>
              </a:spcAft>
            </a:pPr>
            <a:r>
              <a:rPr lang="en-US" sz="1400" dirty="0">
                <a:solidFill>
                  <a:srgbClr val="0078D7"/>
                </a:solidFill>
                <a:latin typeface="+mn-lt"/>
              </a:rPr>
              <a:t>One place for taking action</a:t>
            </a:r>
            <a:br>
              <a:rPr lang="en-US" sz="1200" b="0" dirty="0">
                <a:solidFill>
                  <a:schemeClr val="tx1"/>
                </a:solidFill>
                <a:cs typeface="Segoe UI" panose="020B0502040204020203" pitchFamily="34" charset="0"/>
              </a:rPr>
            </a:br>
            <a:r>
              <a:rPr lang="en-US" sz="1200" b="0" dirty="0">
                <a:solidFill>
                  <a:schemeClr val="tx1"/>
                </a:solidFill>
                <a:cs typeface="Segoe UI" panose="020B0502040204020203" pitchFamily="34" charset="0"/>
              </a:rPr>
              <a:t>Action Center displays your key notices—app notifications, proactive Cortana notifications and key settings—in a single spot.  Notifications are more meaningful and present logical next steps, so you have everything you need for taking action, from small tweaks like adjusting screen brightness to more complex functions like replying to emails and missed calls without having to first open the app. </a:t>
            </a:r>
          </a:p>
          <a:p>
            <a:pPr defTabSz="878537">
              <a:lnSpc>
                <a:spcPct val="100000"/>
              </a:lnSpc>
              <a:spcBef>
                <a:spcPts val="1200"/>
              </a:spcBef>
              <a:spcAft>
                <a:spcPts val="600"/>
              </a:spcAft>
            </a:pPr>
            <a:r>
              <a:rPr lang="en-US" sz="1400" dirty="0">
                <a:solidFill>
                  <a:srgbClr val="0078D7"/>
                </a:solidFill>
                <a:latin typeface="+mn-lt"/>
              </a:rPr>
              <a:t>Control your desktop</a:t>
            </a:r>
            <a:br>
              <a:rPr lang="en-US" sz="1200" b="0" dirty="0">
                <a:solidFill>
                  <a:schemeClr val="tx1"/>
                </a:solidFill>
                <a:cs typeface="Segoe UI" panose="020B0502040204020203" pitchFamily="34" charset="0"/>
              </a:rPr>
            </a:br>
            <a:r>
              <a:rPr lang="en-US" sz="1200" b="0" dirty="0">
                <a:solidFill>
                  <a:schemeClr val="tx1"/>
                </a:solidFill>
                <a:cs typeface="Segoe UI" panose="020B0502040204020203" pitchFamily="34" charset="0"/>
              </a:rPr>
              <a:t>Get great new ways to keep command of your desktop. Use the task view button to see open apps and files in a single view. If your screen is getting crowded, you can create virtual desktops with just the items you want—great for when you don’t have multiple monitors to work with. Easily switch between desktops using one of the many new trackpad motions for quick navigation.</a:t>
            </a:r>
          </a:p>
        </p:txBody>
      </p:sp>
      <p:sp>
        <p:nvSpPr>
          <p:cNvPr id="2" name="Text Placeholder 1">
            <a:extLst>
              <a:ext uri="{FF2B5EF4-FFF2-40B4-BE49-F238E27FC236}">
                <a16:creationId xmlns:a16="http://schemas.microsoft.com/office/drawing/2014/main" id="{18F35411-F507-413F-BC7D-E3E80C4B1147}"/>
              </a:ext>
            </a:extLst>
          </p:cNvPr>
          <p:cNvSpPr>
            <a:spLocks noGrp="1"/>
          </p:cNvSpPr>
          <p:nvPr>
            <p:ph type="body" sz="quarter" idx="12"/>
          </p:nvPr>
        </p:nvSpPr>
        <p:spPr/>
        <p:txBody>
          <a:bodyPr/>
          <a:lstStyle/>
          <a:p>
            <a:pPr defTabSz="896182">
              <a:lnSpc>
                <a:spcPct val="100000"/>
              </a:lnSpc>
              <a:spcBef>
                <a:spcPts val="0"/>
              </a:spcBef>
              <a:spcAft>
                <a:spcPts val="288"/>
              </a:spcAft>
            </a:pPr>
            <a:r>
              <a:rPr lang="en-US" sz="1200" dirty="0">
                <a:solidFill>
                  <a:schemeClr val="tx1"/>
                </a:solidFill>
                <a:latin typeface="+mj-lt"/>
              </a:rPr>
              <a:t>Windows gives you the absolute best experience for quickly getting things done. Start fast with all your favorite apps and files immediately at hand. Quickly take action with meaningful notifications collected in one place. And stay focused with easy ways to snap apps in place, create new desktops, and organize your screens just the way you want.  </a:t>
            </a:r>
            <a:endParaRPr lang="en-US" sz="1200" b="1" dirty="0">
              <a:solidFill>
                <a:schemeClr val="tx1"/>
              </a:solidFill>
              <a:latin typeface="+mj-lt"/>
              <a:cs typeface="Segoe UI" panose="020B0502040204020203" pitchFamily="34" charset="0"/>
            </a:endParaRPr>
          </a:p>
          <a:p>
            <a:pPr lvl="1" defTabSz="896182">
              <a:lnSpc>
                <a:spcPct val="100000"/>
              </a:lnSpc>
              <a:spcBef>
                <a:spcPts val="0"/>
              </a:spcBef>
              <a:spcAft>
                <a:spcPts val="288"/>
              </a:spcAft>
            </a:pPr>
            <a:endParaRPr lang="en-US" sz="1200" b="1" dirty="0">
              <a:solidFill>
                <a:schemeClr val="tx1"/>
              </a:solidFill>
              <a:cs typeface="Segoe UI" panose="020B0502040204020203" pitchFamily="34" charset="0"/>
            </a:endParaRPr>
          </a:p>
          <a:p>
            <a:pPr>
              <a:lnSpc>
                <a:spcPct val="100000"/>
              </a:lnSpc>
            </a:pPr>
            <a:endParaRPr lang="en-US" dirty="0">
              <a:solidFill>
                <a:schemeClr val="tx1"/>
              </a:solidFill>
              <a:latin typeface="+mj-lt"/>
            </a:endParaRPr>
          </a:p>
        </p:txBody>
      </p:sp>
    </p:spTree>
    <p:extLst>
      <p:ext uri="{BB962C8B-B14F-4D97-AF65-F5344CB8AC3E}">
        <p14:creationId xmlns:p14="http://schemas.microsoft.com/office/powerpoint/2010/main" val="1643744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C2E1-177B-4309-8E05-2AD745129637}"/>
              </a:ext>
            </a:extLst>
          </p:cNvPr>
          <p:cNvSpPr>
            <a:spLocks noGrp="1"/>
          </p:cNvSpPr>
          <p:nvPr>
            <p:ph type="title"/>
          </p:nvPr>
        </p:nvSpPr>
        <p:spPr/>
        <p:txBody>
          <a:bodyPr/>
          <a:lstStyle/>
          <a:p>
            <a:r>
              <a:rPr lang="en-US" dirty="0"/>
              <a:t>Getting started with Windows Ink</a:t>
            </a:r>
          </a:p>
        </p:txBody>
      </p:sp>
      <p:sp>
        <p:nvSpPr>
          <p:cNvPr id="7" name="Text Placeholder 6">
            <a:extLst>
              <a:ext uri="{FF2B5EF4-FFF2-40B4-BE49-F238E27FC236}">
                <a16:creationId xmlns:a16="http://schemas.microsoft.com/office/drawing/2014/main" id="{E1142232-2A20-45F4-B2EF-8C0ED51200E4}"/>
              </a:ext>
            </a:extLst>
          </p:cNvPr>
          <p:cNvSpPr>
            <a:spLocks noGrp="1"/>
          </p:cNvSpPr>
          <p:nvPr>
            <p:ph type="body" sz="quarter" idx="12"/>
          </p:nvPr>
        </p:nvSpPr>
        <p:spPr/>
        <p:txBody>
          <a:bodyPr/>
          <a:lstStyle/>
          <a:p>
            <a:pPr>
              <a:lnSpc>
                <a:spcPct val="100000"/>
              </a:lnSpc>
            </a:pPr>
            <a:r>
              <a:rPr lang="en-US" b="1" kern="0" dirty="0">
                <a:solidFill>
                  <a:schemeClr val="tx2"/>
                </a:solidFill>
              </a:rPr>
              <a:t>Capture ideas quickly.</a:t>
            </a:r>
          </a:p>
          <a:p>
            <a:pPr>
              <a:lnSpc>
                <a:spcPct val="100000"/>
              </a:lnSpc>
            </a:pPr>
            <a:r>
              <a:rPr lang="en-US" kern="0" dirty="0">
                <a:solidFill>
                  <a:srgbClr val="737373">
                    <a:lumMod val="50000"/>
                  </a:srgbClr>
                </a:solidFill>
                <a:latin typeface="+mj-lt"/>
              </a:rPr>
              <a:t>Once Windows Ink is open, you can write on a Sticky Note, draw something on the sketchpad, or take a screen capture to draw or write on. </a:t>
            </a:r>
          </a:p>
          <a:p>
            <a:pPr>
              <a:lnSpc>
                <a:spcPct val="100000"/>
              </a:lnSpc>
            </a:pPr>
            <a:endParaRPr lang="en-US" dirty="0">
              <a:latin typeface="+mj-lt"/>
            </a:endParaRPr>
          </a:p>
        </p:txBody>
      </p:sp>
      <p:sp>
        <p:nvSpPr>
          <p:cNvPr id="9" name="Text Placeholder 2">
            <a:extLst>
              <a:ext uri="{FF2B5EF4-FFF2-40B4-BE49-F238E27FC236}">
                <a16:creationId xmlns:a16="http://schemas.microsoft.com/office/drawing/2014/main" id="{1C73B991-1458-4041-A87C-49667DBD0116}"/>
              </a:ext>
            </a:extLst>
          </p:cNvPr>
          <p:cNvSpPr txBox="1">
            <a:spLocks/>
          </p:cNvSpPr>
          <p:nvPr/>
        </p:nvSpPr>
        <p:spPr>
          <a:xfrm>
            <a:off x="220209" y="1788105"/>
            <a:ext cx="4695433" cy="3683678"/>
          </a:xfrm>
          <a:prstGeom prst="rect">
            <a:avLst/>
          </a:prstGeom>
        </p:spPr>
        <p:txBody>
          <a:bodyPr vert="horz" wrap="square" lIns="146304" tIns="91440" rIns="146304" bIns="91440" rtlCol="0">
            <a:noAutofit/>
          </a:bodyPr>
          <a:lstStyle>
            <a:lvl1pPr marL="0" marR="0" indent="0" algn="l" defTabSz="753351" rtl="0" eaLnBrk="1" fontAlgn="auto" latinLnBrk="0" hangingPunct="1">
              <a:lnSpc>
                <a:spcPct val="90000"/>
              </a:lnSpc>
              <a:spcBef>
                <a:spcPts val="0"/>
              </a:spcBef>
              <a:spcAft>
                <a:spcPts val="1200"/>
              </a:spcAft>
              <a:buClr>
                <a:schemeClr val="tx1"/>
              </a:buClr>
              <a:buSzPct val="90000"/>
              <a:buFont typeface="Wingdings" pitchFamily="2" charset="2"/>
              <a:buNone/>
              <a:tabLst/>
              <a:defRPr sz="1400" b="1" kern="1200" spc="0" baseline="0">
                <a:solidFill>
                  <a:schemeClr val="tx2"/>
                </a:solidFill>
                <a:latin typeface="+mn-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200" kern="1200" spc="0" baseline="0">
                <a:gradFill>
                  <a:gsLst>
                    <a:gs pos="1250">
                      <a:schemeClr val="tx1"/>
                    </a:gs>
                    <a:gs pos="100000">
                      <a:schemeClr val="tx1"/>
                    </a:gs>
                  </a:gsLst>
                  <a:lin ang="5400000" scaled="0"/>
                </a:gradFill>
                <a:latin typeface="+mj-lt"/>
                <a:ea typeface="+mn-ea"/>
                <a:cs typeface="+mn-cs"/>
              </a:defRPr>
            </a:lvl2pPr>
            <a:lvl3pPr marL="187198"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j-lt"/>
                <a:ea typeface="+mn-ea"/>
                <a:cs typeface="+mn-cs"/>
              </a:defRPr>
            </a:lvl3pPr>
            <a:lvl4pPr marL="371834"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400" kern="1200" spc="0" baseline="0">
                <a:gradFill>
                  <a:gsLst>
                    <a:gs pos="1250">
                      <a:schemeClr val="tx1"/>
                    </a:gs>
                    <a:gs pos="100000">
                      <a:schemeClr val="tx1"/>
                    </a:gs>
                  </a:gsLst>
                  <a:lin ang="5400000" scaled="0"/>
                </a:gradFill>
                <a:latin typeface="+mj-lt"/>
                <a:ea typeface="+mn-ea"/>
                <a:cs typeface="+mn-cs"/>
              </a:defRPr>
            </a:lvl4pPr>
            <a:lvl5pPr marL="553904"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pPr>
              <a:lnSpc>
                <a:spcPct val="100000"/>
              </a:lnSpc>
            </a:pPr>
            <a:r>
              <a:rPr lang="en-US" dirty="0"/>
              <a:t>To open Windows Ink:</a:t>
            </a:r>
          </a:p>
          <a:p>
            <a:pPr lvl="1">
              <a:lnSpc>
                <a:spcPct val="100000"/>
              </a:lnSpc>
            </a:pPr>
            <a:r>
              <a:rPr lang="en-US" dirty="0">
                <a:solidFill>
                  <a:srgbClr val="5F5F5F"/>
                </a:solidFill>
              </a:rPr>
              <a:t>Select the </a:t>
            </a:r>
            <a:r>
              <a:rPr lang="en-US" b="1" dirty="0">
                <a:solidFill>
                  <a:schemeClr val="tx2"/>
                </a:solidFill>
                <a:latin typeface="+mn-lt"/>
              </a:rPr>
              <a:t>Windows Ink Workspace </a:t>
            </a:r>
            <a:r>
              <a:rPr lang="en-US" dirty="0">
                <a:solidFill>
                  <a:srgbClr val="5F5F5F"/>
                </a:solidFill>
              </a:rPr>
              <a:t>icon in your taskbar in the lower right part or your screen, or click the back of your digital pen. </a:t>
            </a:r>
          </a:p>
          <a:p>
            <a:pPr lvl="1">
              <a:lnSpc>
                <a:spcPct val="100000"/>
              </a:lnSpc>
              <a:spcBef>
                <a:spcPts val="7800"/>
              </a:spcBef>
            </a:pPr>
            <a:r>
              <a:rPr lang="en-US" dirty="0">
                <a:solidFill>
                  <a:srgbClr val="5F5F5F"/>
                </a:solidFill>
              </a:rPr>
              <a:t>If you don’t see the icon, </a:t>
            </a:r>
            <a:br>
              <a:rPr lang="en-US" dirty="0">
                <a:solidFill>
                  <a:srgbClr val="5F5F5F"/>
                </a:solidFill>
              </a:rPr>
            </a:br>
            <a:r>
              <a:rPr lang="en-US" dirty="0">
                <a:solidFill>
                  <a:srgbClr val="5F5F5F"/>
                </a:solidFill>
              </a:rPr>
              <a:t>right-click anywhere in </a:t>
            </a:r>
            <a:br>
              <a:rPr lang="en-US" dirty="0">
                <a:solidFill>
                  <a:srgbClr val="5F5F5F"/>
                </a:solidFill>
              </a:rPr>
            </a:br>
            <a:r>
              <a:rPr lang="en-US" dirty="0">
                <a:solidFill>
                  <a:srgbClr val="5F5F5F"/>
                </a:solidFill>
              </a:rPr>
              <a:t>your taskbar and then </a:t>
            </a:r>
            <a:br>
              <a:rPr lang="en-US" dirty="0">
                <a:solidFill>
                  <a:srgbClr val="5F5F5F"/>
                </a:solidFill>
              </a:rPr>
            </a:br>
            <a:r>
              <a:rPr lang="en-US" dirty="0">
                <a:solidFill>
                  <a:srgbClr val="5F5F5F"/>
                </a:solidFill>
              </a:rPr>
              <a:t>select </a:t>
            </a:r>
            <a:r>
              <a:rPr lang="en-US" b="1" dirty="0">
                <a:solidFill>
                  <a:schemeClr val="tx2"/>
                </a:solidFill>
                <a:latin typeface="+mn-lt"/>
              </a:rPr>
              <a:t>Show Windows </a:t>
            </a:r>
            <a:br>
              <a:rPr lang="en-US" b="1" dirty="0">
                <a:solidFill>
                  <a:schemeClr val="tx2"/>
                </a:solidFill>
                <a:latin typeface="+mn-lt"/>
              </a:rPr>
            </a:br>
            <a:r>
              <a:rPr lang="en-US" b="1" dirty="0">
                <a:solidFill>
                  <a:schemeClr val="tx2"/>
                </a:solidFill>
                <a:latin typeface="+mn-lt"/>
              </a:rPr>
              <a:t>Ink Workspace button</a:t>
            </a:r>
            <a:r>
              <a:rPr lang="en-US" dirty="0">
                <a:solidFill>
                  <a:schemeClr val="tx1"/>
                </a:solidFill>
              </a:rPr>
              <a:t>.</a:t>
            </a:r>
          </a:p>
          <a:p>
            <a:pPr lvl="1">
              <a:lnSpc>
                <a:spcPct val="100000"/>
              </a:lnSpc>
            </a:pPr>
            <a:endParaRPr lang="en-US" dirty="0">
              <a:solidFill>
                <a:schemeClr val="tx2"/>
              </a:solidFill>
            </a:endParaRPr>
          </a:p>
        </p:txBody>
      </p:sp>
      <p:cxnSp>
        <p:nvCxnSpPr>
          <p:cNvPr id="10" name="Straight Connector 9">
            <a:extLst>
              <a:ext uri="{FF2B5EF4-FFF2-40B4-BE49-F238E27FC236}">
                <a16:creationId xmlns:a16="http://schemas.microsoft.com/office/drawing/2014/main" id="{C874C8CD-BDC4-4D14-9809-FE8145FCAA3C}"/>
              </a:ext>
            </a:extLst>
          </p:cNvPr>
          <p:cNvCxnSpPr/>
          <p:nvPr/>
        </p:nvCxnSpPr>
        <p:spPr>
          <a:xfrm>
            <a:off x="362787" y="2174862"/>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46D3AD1-C9A6-4B3C-A0F9-2699E370D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99" y="2733444"/>
            <a:ext cx="1730308" cy="571429"/>
          </a:xfrm>
          <a:prstGeom prst="rect">
            <a:avLst/>
          </a:prstGeom>
        </p:spPr>
      </p:pic>
      <p:pic>
        <p:nvPicPr>
          <p:cNvPr id="15" name="Picture 14">
            <a:extLst>
              <a:ext uri="{FF2B5EF4-FFF2-40B4-BE49-F238E27FC236}">
                <a16:creationId xmlns:a16="http://schemas.microsoft.com/office/drawing/2014/main" id="{5DEAE54A-CCF1-4A41-9096-1D21DB606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386" y="2916935"/>
            <a:ext cx="2344469" cy="2418079"/>
          </a:xfrm>
          <a:prstGeom prst="rect">
            <a:avLst/>
          </a:prstGeom>
        </p:spPr>
      </p:pic>
      <p:sp>
        <p:nvSpPr>
          <p:cNvPr id="18" name="TextBox 17">
            <a:extLst>
              <a:ext uri="{FF2B5EF4-FFF2-40B4-BE49-F238E27FC236}">
                <a16:creationId xmlns:a16="http://schemas.microsoft.com/office/drawing/2014/main" id="{1C839804-6915-4675-9042-06FCA83D4BEF}"/>
              </a:ext>
            </a:extLst>
          </p:cNvPr>
          <p:cNvSpPr txBox="1"/>
          <p:nvPr/>
        </p:nvSpPr>
        <p:spPr>
          <a:xfrm>
            <a:off x="5122606" y="1725442"/>
            <a:ext cx="4856251" cy="2573012"/>
          </a:xfrm>
          <a:prstGeom prst="rect">
            <a:avLst/>
          </a:prstGeom>
          <a:noFill/>
        </p:spPr>
        <p:txBody>
          <a:bodyPr wrap="square" lIns="182880" tIns="146304" rIns="182880" bIns="146304" rtlCol="0">
            <a:spAutoFit/>
          </a:bodyPr>
          <a:lstStyle/>
          <a:p>
            <a:r>
              <a:rPr lang="en-US" sz="1400" b="1" dirty="0">
                <a:solidFill>
                  <a:schemeClr val="tx2"/>
                </a:solidFill>
              </a:rPr>
              <a:t>Create ideas and images with sketchpad  </a:t>
            </a:r>
          </a:p>
          <a:p>
            <a:endParaRPr lang="en-US" sz="1200" dirty="0">
              <a:latin typeface="+mj-lt"/>
            </a:endParaRPr>
          </a:p>
          <a:p>
            <a:r>
              <a:rPr lang="en-US" sz="1200" dirty="0">
                <a:latin typeface="+mj-lt"/>
              </a:rPr>
              <a:t>The sketchpad is a simple blank canvas where you can draw an idea, doodle, and solve problems. Use the digital ruler with Windows Ink to measure distance or trace along a straight edge, just like on paper. </a:t>
            </a:r>
          </a:p>
          <a:p>
            <a:endParaRPr lang="en-US" sz="1200" dirty="0">
              <a:latin typeface="+mj-lt"/>
            </a:endParaRPr>
          </a:p>
          <a:p>
            <a:r>
              <a:rPr lang="en-US" sz="1400" b="1" dirty="0">
                <a:solidFill>
                  <a:schemeClr val="tx2"/>
                </a:solidFill>
              </a:rPr>
              <a:t>Write and draw on screen captures</a:t>
            </a:r>
          </a:p>
          <a:p>
            <a:endParaRPr lang="en-US" sz="1200" dirty="0">
              <a:latin typeface="+mj-lt"/>
            </a:endParaRPr>
          </a:p>
          <a:p>
            <a:r>
              <a:rPr lang="en-US" sz="1200" dirty="0">
                <a:latin typeface="+mj-lt"/>
              </a:rPr>
              <a:t>Whether it's a doc, webpage, photo, or app, use Windows Ink screen sketch to take a screen capture, crop it if you want, mark it up, and share it in one click. </a:t>
            </a:r>
          </a:p>
          <a:p>
            <a:r>
              <a:rPr lang="en-US" sz="1200" dirty="0">
                <a:latin typeface="+mj-lt"/>
              </a:rPr>
              <a:t> </a:t>
            </a:r>
          </a:p>
        </p:txBody>
      </p:sp>
      <p:pic>
        <p:nvPicPr>
          <p:cNvPr id="19" name="Picture 18">
            <a:extLst>
              <a:ext uri="{FF2B5EF4-FFF2-40B4-BE49-F238E27FC236}">
                <a16:creationId xmlns:a16="http://schemas.microsoft.com/office/drawing/2014/main" id="{D54113A5-821A-4F05-A426-CB0988C4C0CB}"/>
              </a:ext>
            </a:extLst>
          </p:cNvPr>
          <p:cNvPicPr>
            <a:picLocks noChangeAspect="1"/>
          </p:cNvPicPr>
          <p:nvPr/>
        </p:nvPicPr>
        <p:blipFill>
          <a:blip r:embed="rId5"/>
          <a:stretch>
            <a:fillRect/>
          </a:stretch>
        </p:blipFill>
        <p:spPr>
          <a:xfrm>
            <a:off x="5288739" y="4230722"/>
            <a:ext cx="4547540" cy="358492"/>
          </a:xfrm>
          <a:prstGeom prst="rect">
            <a:avLst/>
          </a:prstGeom>
        </p:spPr>
      </p:pic>
      <p:cxnSp>
        <p:nvCxnSpPr>
          <p:cNvPr id="20" name="Straight Connector 19">
            <a:extLst>
              <a:ext uri="{FF2B5EF4-FFF2-40B4-BE49-F238E27FC236}">
                <a16:creationId xmlns:a16="http://schemas.microsoft.com/office/drawing/2014/main" id="{59727D93-5EBC-4E73-80A0-A80F7C8350B8}"/>
              </a:ext>
            </a:extLst>
          </p:cNvPr>
          <p:cNvCxnSpPr/>
          <p:nvPr/>
        </p:nvCxnSpPr>
        <p:spPr>
          <a:xfrm>
            <a:off x="5288739" y="2174862"/>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9CBC0D-4351-4070-A668-55A3039F4E2D}"/>
              </a:ext>
            </a:extLst>
          </p:cNvPr>
          <p:cNvCxnSpPr/>
          <p:nvPr/>
        </p:nvCxnSpPr>
        <p:spPr>
          <a:xfrm>
            <a:off x="5288739" y="3304873"/>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a:grpSpLocks noChangeAspect="1"/>
          </p:cNvGrpSpPr>
          <p:nvPr/>
        </p:nvGrpSpPr>
        <p:grpSpPr>
          <a:xfrm>
            <a:off x="2579501" y="2991490"/>
            <a:ext cx="2315936" cy="2315928"/>
            <a:chOff x="6840812" y="3485720"/>
            <a:chExt cx="481265" cy="481265"/>
          </a:xfrm>
        </p:grpSpPr>
        <p:sp>
          <p:nvSpPr>
            <p:cNvPr id="13" name="Oval 12"/>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6840813" y="3485721"/>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a:grpSpLocks noChangeAspect="1"/>
          </p:cNvGrpSpPr>
          <p:nvPr/>
        </p:nvGrpSpPr>
        <p:grpSpPr>
          <a:xfrm>
            <a:off x="935773" y="2723326"/>
            <a:ext cx="587359" cy="587357"/>
            <a:chOff x="6840812" y="3485720"/>
            <a:chExt cx="481264" cy="481264"/>
          </a:xfrm>
        </p:grpSpPr>
        <p:sp>
          <p:nvSpPr>
            <p:cNvPr id="22" name="Oval 21"/>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64296898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3007-A405-462D-809E-D6DEC51960F0}"/>
              </a:ext>
            </a:extLst>
          </p:cNvPr>
          <p:cNvSpPr>
            <a:spLocks noGrp="1"/>
          </p:cNvSpPr>
          <p:nvPr>
            <p:ph type="title"/>
          </p:nvPr>
        </p:nvSpPr>
        <p:spPr/>
        <p:txBody>
          <a:bodyPr/>
          <a:lstStyle/>
          <a:p>
            <a:r>
              <a:rPr lang="en-US" dirty="0"/>
              <a:t>Sticky Notes are more useful than ever</a:t>
            </a:r>
          </a:p>
        </p:txBody>
      </p:sp>
      <p:sp>
        <p:nvSpPr>
          <p:cNvPr id="3" name="Text Placeholder 2">
            <a:extLst>
              <a:ext uri="{FF2B5EF4-FFF2-40B4-BE49-F238E27FC236}">
                <a16:creationId xmlns:a16="http://schemas.microsoft.com/office/drawing/2014/main" id="{DB4CDDB3-D0EF-41D1-B39F-DA8996458E4C}"/>
              </a:ext>
            </a:extLst>
          </p:cNvPr>
          <p:cNvSpPr>
            <a:spLocks noGrp="1"/>
          </p:cNvSpPr>
          <p:nvPr>
            <p:ph type="body" sz="quarter" idx="10"/>
          </p:nvPr>
        </p:nvSpPr>
        <p:spPr>
          <a:xfrm>
            <a:off x="222124" y="1784435"/>
            <a:ext cx="4695433" cy="2741266"/>
          </a:xfrm>
        </p:spPr>
        <p:txBody>
          <a:bodyPr/>
          <a:lstStyle/>
          <a:p>
            <a:r>
              <a:rPr lang="en-US" dirty="0"/>
              <a:t>New and improved Sticky Notes bring your pen to life in powerful ways</a:t>
            </a:r>
          </a:p>
          <a:p>
            <a:pPr marL="228600" lvl="2" indent="-228600">
              <a:buFont typeface="Arial" charset="0"/>
              <a:buChar char="•"/>
            </a:pPr>
            <a:r>
              <a:rPr lang="en-US" sz="1200" dirty="0"/>
              <a:t>Write an address and Maps readies it for finding a route.</a:t>
            </a:r>
          </a:p>
          <a:p>
            <a:pPr marL="228600" lvl="2" indent="-228600">
              <a:buFont typeface="Arial" charset="0"/>
              <a:buChar char="•"/>
            </a:pPr>
            <a:r>
              <a:rPr lang="en-US" sz="1200" dirty="0"/>
              <a:t>Jot down a few items and they become an easy-to-manage checklist. </a:t>
            </a:r>
          </a:p>
          <a:p>
            <a:pPr marL="228600" lvl="2" indent="-228600">
              <a:buFont typeface="Arial" charset="0"/>
              <a:buChar char="•"/>
            </a:pPr>
            <a:r>
              <a:rPr lang="en-US" sz="1200" dirty="0"/>
              <a:t>Write a phone number and it readies itself for calling.</a:t>
            </a:r>
          </a:p>
          <a:p>
            <a:pPr marL="228600" lvl="2" indent="-228600">
              <a:buFont typeface="Arial" charset="0"/>
              <a:buChar char="•"/>
            </a:pPr>
            <a:r>
              <a:rPr lang="en-US" sz="1200" dirty="0"/>
              <a:t>Start an email and it’s prepared for sending.</a:t>
            </a:r>
          </a:p>
          <a:p>
            <a:pPr marL="228600" lvl="2" indent="-228600">
              <a:buFont typeface="Arial" charset="0"/>
              <a:buChar char="•"/>
            </a:pPr>
            <a:r>
              <a:rPr lang="en-US" sz="1200" dirty="0"/>
              <a:t>Jot down an URL and easily navigate to it.</a:t>
            </a:r>
          </a:p>
          <a:p>
            <a:pPr marL="228600" lvl="2" indent="-228600">
              <a:buFont typeface="Arial" charset="0"/>
              <a:buChar char="•"/>
            </a:pPr>
            <a:r>
              <a:rPr lang="en-US" sz="1200" dirty="0"/>
              <a:t>Write a sticky ticker symbol and your Sticky Note will find the current price. </a:t>
            </a:r>
          </a:p>
        </p:txBody>
      </p:sp>
      <p:sp>
        <p:nvSpPr>
          <p:cNvPr id="4" name="Text Placeholder 3">
            <a:extLst>
              <a:ext uri="{FF2B5EF4-FFF2-40B4-BE49-F238E27FC236}">
                <a16:creationId xmlns:a16="http://schemas.microsoft.com/office/drawing/2014/main" id="{EE612421-899D-491B-8B44-3E2DD8A7E82D}"/>
              </a:ext>
            </a:extLst>
          </p:cNvPr>
          <p:cNvSpPr>
            <a:spLocks noGrp="1"/>
          </p:cNvSpPr>
          <p:nvPr>
            <p:ph type="body" sz="quarter" idx="11"/>
          </p:nvPr>
        </p:nvSpPr>
        <p:spPr/>
        <p:txBody>
          <a:bodyPr/>
          <a:lstStyle/>
          <a:p>
            <a:pPr marL="0" lvl="2">
              <a:spcAft>
                <a:spcPts val="1200"/>
              </a:spcAft>
              <a:buClr>
                <a:schemeClr val="tx1"/>
              </a:buClr>
            </a:pPr>
            <a:r>
              <a:rPr lang="en-US" sz="1400" b="1" kern="0" dirty="0">
                <a:solidFill>
                  <a:schemeClr val="tx2"/>
                </a:solidFill>
                <a:latin typeface="+mn-lt"/>
              </a:rPr>
              <a:t>Write down or type a flight number, then use it to track your itinerary</a:t>
            </a:r>
          </a:p>
          <a:p>
            <a:pPr marL="2630" lvl="2">
              <a:spcAft>
                <a:spcPts val="1200"/>
              </a:spcAft>
              <a:buClr>
                <a:schemeClr val="tx1"/>
              </a:buClr>
            </a:pPr>
            <a:r>
              <a:rPr lang="en-US" sz="1200" dirty="0"/>
              <a:t>Click the flight number to see your flight details. Add yourself a reminder using Cortana. Your Sticky Note adds your flight information and tracks the flight. And, it’s available to refer to whenever you want. </a:t>
            </a:r>
          </a:p>
          <a:p>
            <a:endParaRPr lang="en-US" dirty="0"/>
          </a:p>
        </p:txBody>
      </p:sp>
      <p:sp>
        <p:nvSpPr>
          <p:cNvPr id="16" name="Text Placeholder 15"/>
          <p:cNvSpPr>
            <a:spLocks noGrp="1"/>
          </p:cNvSpPr>
          <p:nvPr>
            <p:ph type="body" sz="quarter" idx="12"/>
          </p:nvPr>
        </p:nvSpPr>
        <p:spPr/>
        <p:txBody>
          <a:bodyPr/>
          <a:lstStyle/>
          <a:p>
            <a:r>
              <a:rPr lang="en-US" dirty="0">
                <a:latin typeface="+mj-lt"/>
              </a:rPr>
              <a:t>Windows Ink Workspace integrates with Cortana to make Sticky Notes ever more powerful. Cortana recognizes and then turns certain types of content that you write on a Sticky Note into text that you can click to take different actions.</a:t>
            </a:r>
          </a:p>
        </p:txBody>
      </p:sp>
      <p:pic>
        <p:nvPicPr>
          <p:cNvPr id="5" name="Picture 4">
            <a:extLst>
              <a:ext uri="{FF2B5EF4-FFF2-40B4-BE49-F238E27FC236}">
                <a16:creationId xmlns:a16="http://schemas.microsoft.com/office/drawing/2014/main" id="{FA6F8CBA-5253-40D3-B72B-95C3724F30F8}"/>
              </a:ext>
            </a:extLst>
          </p:cNvPr>
          <p:cNvPicPr>
            <a:picLocks noChangeAspect="1"/>
          </p:cNvPicPr>
          <p:nvPr/>
        </p:nvPicPr>
        <p:blipFill>
          <a:blip r:embed="rId3"/>
          <a:stretch>
            <a:fillRect/>
          </a:stretch>
        </p:blipFill>
        <p:spPr>
          <a:xfrm>
            <a:off x="5184505" y="3009054"/>
            <a:ext cx="2867884" cy="2316824"/>
          </a:xfrm>
          <a:prstGeom prst="rect">
            <a:avLst/>
          </a:prstGeom>
        </p:spPr>
      </p:pic>
      <p:cxnSp>
        <p:nvCxnSpPr>
          <p:cNvPr id="7" name="Straight Connector 6">
            <a:extLst>
              <a:ext uri="{FF2B5EF4-FFF2-40B4-BE49-F238E27FC236}">
                <a16:creationId xmlns:a16="http://schemas.microsoft.com/office/drawing/2014/main" id="{C874C8CD-BDC4-4D14-9809-FE8145FCAA3C}"/>
              </a:ext>
            </a:extLst>
          </p:cNvPr>
          <p:cNvCxnSpPr/>
          <p:nvPr/>
        </p:nvCxnSpPr>
        <p:spPr>
          <a:xfrm>
            <a:off x="362787" y="2329099"/>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727D93-5EBC-4E73-80A0-A80F7C8350B8}"/>
              </a:ext>
            </a:extLst>
          </p:cNvPr>
          <p:cNvCxnSpPr/>
          <p:nvPr/>
        </p:nvCxnSpPr>
        <p:spPr>
          <a:xfrm>
            <a:off x="5288739" y="2348763"/>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087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70B8D2-579A-447F-A2CF-228CEB34C2C8}"/>
              </a:ext>
            </a:extLst>
          </p:cNvPr>
          <p:cNvSpPr>
            <a:spLocks noGrp="1"/>
          </p:cNvSpPr>
          <p:nvPr>
            <p:ph type="title"/>
          </p:nvPr>
        </p:nvSpPr>
        <p:spPr/>
        <p:txBody>
          <a:bodyPr/>
          <a:lstStyle/>
          <a:p>
            <a:r>
              <a:rPr lang="en-US" dirty="0">
                <a:solidFill>
                  <a:schemeClr val="bg1"/>
                </a:solidFill>
              </a:rPr>
              <a:t>Paint 3D: Discover the possibilities</a:t>
            </a:r>
          </a:p>
        </p:txBody>
      </p:sp>
      <p:sp>
        <p:nvSpPr>
          <p:cNvPr id="2" name="Text Placeholder 1">
            <a:extLst>
              <a:ext uri="{FF2B5EF4-FFF2-40B4-BE49-F238E27FC236}">
                <a16:creationId xmlns:a16="http://schemas.microsoft.com/office/drawing/2014/main" id="{61E7703D-7312-4CBA-A232-9091582647EA}"/>
              </a:ext>
            </a:extLst>
          </p:cNvPr>
          <p:cNvSpPr>
            <a:spLocks noGrp="1"/>
          </p:cNvSpPr>
          <p:nvPr>
            <p:ph type="body" sz="quarter" idx="10"/>
          </p:nvPr>
        </p:nvSpPr>
        <p:spPr/>
        <p:txBody>
          <a:bodyPr/>
          <a:lstStyle/>
          <a:p>
            <a:pPr marL="94070" indent="0">
              <a:lnSpc>
                <a:spcPct val="100000"/>
              </a:lnSpc>
              <a:buNone/>
            </a:pPr>
            <a:r>
              <a:rPr lang="en-US" sz="1400" b="1" dirty="0">
                <a:solidFill>
                  <a:schemeClr val="bg1"/>
                </a:solidFill>
                <a:latin typeface="+mn-lt"/>
              </a:rPr>
              <a:t>3D prototyping made easy</a:t>
            </a:r>
            <a:br>
              <a:rPr lang="en-US" dirty="0">
                <a:solidFill>
                  <a:schemeClr val="bg1"/>
                </a:solidFill>
                <a:latin typeface="+mj-lt"/>
              </a:rPr>
            </a:br>
            <a:r>
              <a:rPr lang="en-US" sz="1200" b="0" dirty="0">
                <a:solidFill>
                  <a:schemeClr val="bg1"/>
                </a:solidFill>
                <a:latin typeface="+mj-lt"/>
              </a:rPr>
              <a:t>With the new Paint 3D app, it’s a snap to prototype your idea by creating objects in 3D from scratch or modifying objects from the 3D library.  Easily change color, texture, materials, or turn a 2D picture into a 3D scene.  When you’re ready, use it in a PowerPoint or print in 3D.  </a:t>
            </a:r>
          </a:p>
          <a:p>
            <a:pPr marL="94070" indent="0">
              <a:lnSpc>
                <a:spcPct val="100000"/>
              </a:lnSpc>
              <a:buNone/>
            </a:pPr>
            <a:r>
              <a:rPr lang="en-US" sz="1400" b="1" dirty="0">
                <a:solidFill>
                  <a:schemeClr val="bg1"/>
                </a:solidFill>
                <a:latin typeface="+mn-lt"/>
              </a:rPr>
              <a:t>Simple image editing</a:t>
            </a:r>
            <a:br>
              <a:rPr lang="en-US" dirty="0">
                <a:solidFill>
                  <a:schemeClr val="bg1"/>
                </a:solidFill>
                <a:latin typeface="+mj-lt"/>
              </a:rPr>
            </a:br>
            <a:r>
              <a:rPr lang="en-US" sz="1200" b="0" dirty="0">
                <a:solidFill>
                  <a:schemeClr val="bg1"/>
                </a:solidFill>
                <a:latin typeface="+mj-lt"/>
              </a:rPr>
              <a:t>Crop, edit save—Take advantaged of the new modern interface and save time with a tool that seamlessly removes people and objects and auto-fills the background.</a:t>
            </a:r>
          </a:p>
          <a:p>
            <a:pPr>
              <a:lnSpc>
                <a:spcPct val="100000"/>
              </a:lnSpc>
            </a:pPr>
            <a:endParaRPr lang="en-US" dirty="0">
              <a:solidFill>
                <a:schemeClr val="bg1"/>
              </a:solidFill>
            </a:endParaRPr>
          </a:p>
        </p:txBody>
      </p:sp>
      <p:sp>
        <p:nvSpPr>
          <p:cNvPr id="3" name="Text Placeholder 2">
            <a:extLst>
              <a:ext uri="{FF2B5EF4-FFF2-40B4-BE49-F238E27FC236}">
                <a16:creationId xmlns:a16="http://schemas.microsoft.com/office/drawing/2014/main" id="{EE3DE406-4171-4D57-B0A6-6CBCA82C5499}"/>
              </a:ext>
            </a:extLst>
          </p:cNvPr>
          <p:cNvSpPr>
            <a:spLocks noGrp="1"/>
          </p:cNvSpPr>
          <p:nvPr>
            <p:ph type="body" sz="quarter" idx="11"/>
          </p:nvPr>
        </p:nvSpPr>
        <p:spPr/>
        <p:txBody>
          <a:bodyPr/>
          <a:lstStyle/>
          <a:p>
            <a:pPr marL="94070" lvl="0" indent="0">
              <a:lnSpc>
                <a:spcPct val="100000"/>
              </a:lnSpc>
              <a:spcBef>
                <a:spcPts val="300"/>
              </a:spcBef>
              <a:spcAft>
                <a:spcPts val="600"/>
              </a:spcAft>
              <a:buNone/>
              <a:defRPr/>
            </a:pPr>
            <a:r>
              <a:rPr lang="en-US" sz="1400" b="1" dirty="0">
                <a:solidFill>
                  <a:schemeClr val="bg1"/>
                </a:solidFill>
                <a:latin typeface="+mn-lt"/>
              </a:rPr>
              <a:t>Find your inspiration</a:t>
            </a:r>
            <a:br>
              <a:rPr lang="en-US" dirty="0">
                <a:solidFill>
                  <a:schemeClr val="bg1"/>
                </a:solidFill>
              </a:rPr>
            </a:br>
            <a:r>
              <a:rPr lang="en-US" sz="1200" b="0" dirty="0">
                <a:solidFill>
                  <a:schemeClr val="bg1"/>
                </a:solidFill>
                <a:latin typeface="+mj-lt"/>
              </a:rPr>
              <a:t>Paint 3D’s built in integration with Remix3D.com provides you instant access to a library of pre-made 3D models for you to customize and edit to use in presentations.   </a:t>
            </a:r>
          </a:p>
          <a:p>
            <a:pPr marL="94070" lvl="0" indent="0">
              <a:lnSpc>
                <a:spcPct val="100000"/>
              </a:lnSpc>
              <a:buNone/>
              <a:defRPr/>
            </a:pPr>
            <a:r>
              <a:rPr lang="en-US" sz="1400" b="1" dirty="0">
                <a:solidFill>
                  <a:schemeClr val="bg1"/>
                </a:solidFill>
                <a:latin typeface="+mn-lt"/>
              </a:rPr>
              <a:t>Add “power” to your “point”</a:t>
            </a:r>
            <a:br>
              <a:rPr lang="en-US" dirty="0">
                <a:solidFill>
                  <a:schemeClr val="bg1"/>
                </a:solidFill>
              </a:rPr>
            </a:br>
            <a:r>
              <a:rPr lang="en-US" sz="1200" b="0" dirty="0">
                <a:solidFill>
                  <a:schemeClr val="bg1"/>
                </a:solidFill>
                <a:latin typeface="+mj-lt"/>
              </a:rPr>
              <a:t>3D in Windows 10 works with PowerPoint so you can make better presentations starting now. Imagine giving your audience a 360-degree tour of the solar system or zooming deep into a moon crater. </a:t>
            </a:r>
            <a:endParaRPr lang="en-US" dirty="0">
              <a:solidFill>
                <a:schemeClr val="bg1"/>
              </a:solidFill>
            </a:endParaRPr>
          </a:p>
        </p:txBody>
      </p:sp>
      <p:sp>
        <p:nvSpPr>
          <p:cNvPr id="4" name="Text Placeholder 3">
            <a:extLst>
              <a:ext uri="{FF2B5EF4-FFF2-40B4-BE49-F238E27FC236}">
                <a16:creationId xmlns:a16="http://schemas.microsoft.com/office/drawing/2014/main" id="{4829B2A3-E82D-49F0-AD97-6F6084857B85}"/>
              </a:ext>
            </a:extLst>
          </p:cNvPr>
          <p:cNvSpPr>
            <a:spLocks noGrp="1"/>
          </p:cNvSpPr>
          <p:nvPr>
            <p:ph type="body" sz="quarter" idx="12"/>
          </p:nvPr>
        </p:nvSpPr>
        <p:spPr/>
        <p:txBody>
          <a:bodyPr/>
          <a:lstStyle/>
          <a:p>
            <a:pPr marL="94070" indent="0">
              <a:lnSpc>
                <a:spcPct val="100000"/>
              </a:lnSpc>
              <a:buNone/>
            </a:pPr>
            <a:r>
              <a:rPr lang="en-US" sz="1400" dirty="0">
                <a:solidFill>
                  <a:schemeClr val="bg1"/>
                </a:solidFill>
              </a:rPr>
              <a:t>With Paint 3D built into your Windows 10 PC, you can start creating in every dimension to bring your ideas to life. Whether you’re doing quick image editing or creating a 3D prototype of your idea, Paint 3D helps you discover new possibilities for thinking, creating, and communicating.</a:t>
            </a:r>
          </a:p>
          <a:p>
            <a:pPr>
              <a:lnSpc>
                <a:spcPct val="100000"/>
              </a:lnSpc>
            </a:pPr>
            <a:endParaRPr lang="en-US" dirty="0">
              <a:solidFill>
                <a:schemeClr val="bg1"/>
              </a:solidFill>
            </a:endParaRPr>
          </a:p>
        </p:txBody>
      </p:sp>
      <p:sp>
        <p:nvSpPr>
          <p:cNvPr id="8" name="Text Placeholder 7">
            <a:extLst>
              <a:ext uri="{FF2B5EF4-FFF2-40B4-BE49-F238E27FC236}">
                <a16:creationId xmlns:a16="http://schemas.microsoft.com/office/drawing/2014/main" id="{051F2655-59B6-4692-885D-5DF82CECAE0A}"/>
              </a:ext>
            </a:extLst>
          </p:cNvPr>
          <p:cNvSpPr>
            <a:spLocks noGrp="1"/>
          </p:cNvSpPr>
          <p:nvPr>
            <p:ph type="body" sz="quarter" idx="13"/>
          </p:nvPr>
        </p:nvSpPr>
        <p:spPr/>
        <p:txBody>
          <a:bodyPr/>
          <a:lstStyle/>
          <a:p>
            <a:pPr marL="94070" indent="0">
              <a:lnSpc>
                <a:spcPct val="100000"/>
              </a:lnSpc>
              <a:buNone/>
            </a:pPr>
            <a:r>
              <a:rPr lang="en-US" sz="1600" dirty="0">
                <a:solidFill>
                  <a:schemeClr val="bg1"/>
                </a:solidFill>
              </a:rPr>
              <a:t>Whether you’re adding one of your own creations or something from the creators community, </a:t>
            </a:r>
            <a:br>
              <a:rPr lang="en-US" sz="1600" dirty="0">
                <a:solidFill>
                  <a:schemeClr val="bg1"/>
                </a:solidFill>
              </a:rPr>
            </a:br>
            <a:r>
              <a:rPr lang="en-US" sz="1600" dirty="0">
                <a:solidFill>
                  <a:schemeClr val="bg1"/>
                </a:solidFill>
              </a:rPr>
              <a:t>3D makes your slides punchier and more persuasive.</a:t>
            </a:r>
          </a:p>
          <a:p>
            <a:pPr>
              <a:lnSpc>
                <a:spcPct val="100000"/>
              </a:lnSpc>
            </a:pPr>
            <a:endParaRPr lang="en-US" sz="1600" dirty="0">
              <a:solidFill>
                <a:schemeClr val="bg1"/>
              </a:solidFill>
              <a:latin typeface="+mj-lt"/>
            </a:endParaRPr>
          </a:p>
        </p:txBody>
      </p:sp>
      <p:sp>
        <p:nvSpPr>
          <p:cNvPr id="9"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12611901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4866421-4AAC-486D-8D3A-C4FF2736108D}"/>
              </a:ext>
            </a:extLst>
          </p:cNvPr>
          <p:cNvSpPr>
            <a:spLocks noGrp="1"/>
          </p:cNvSpPr>
          <p:nvPr>
            <p:ph type="title"/>
          </p:nvPr>
        </p:nvSpPr>
        <p:spPr/>
        <p:txBody>
          <a:bodyPr/>
          <a:lstStyle/>
          <a:p>
            <a:r>
              <a:rPr lang="en-US" dirty="0"/>
              <a:t>Paint 3D will surprise you</a:t>
            </a:r>
          </a:p>
        </p:txBody>
      </p:sp>
      <p:sp>
        <p:nvSpPr>
          <p:cNvPr id="19" name="TextBox 18">
            <a:extLst>
              <a:ext uri="{FF2B5EF4-FFF2-40B4-BE49-F238E27FC236}">
                <a16:creationId xmlns:a16="http://schemas.microsoft.com/office/drawing/2014/main" id="{EBA67FA7-349C-4197-8234-9567DCA7D852}"/>
              </a:ext>
            </a:extLst>
          </p:cNvPr>
          <p:cNvSpPr txBox="1"/>
          <p:nvPr/>
        </p:nvSpPr>
        <p:spPr>
          <a:xfrm>
            <a:off x="222125" y="758953"/>
            <a:ext cx="5788382" cy="1449628"/>
          </a:xfrm>
          <a:prstGeom prst="rect">
            <a:avLst/>
          </a:prstGeom>
          <a:noFill/>
        </p:spPr>
        <p:txBody>
          <a:bodyPr wrap="square" lIns="182880" tIns="146304" rIns="182880" bIns="146304" rtlCol="0">
            <a:spAutoFit/>
          </a:bodyPr>
          <a:lstStyle/>
          <a:p>
            <a:pPr>
              <a:spcAft>
                <a:spcPts val="600"/>
              </a:spcAft>
            </a:pPr>
            <a:r>
              <a:rPr lang="en-US" sz="1400" dirty="0">
                <a:gradFill>
                  <a:gsLst>
                    <a:gs pos="2917">
                      <a:schemeClr val="tx1"/>
                    </a:gs>
                    <a:gs pos="30000">
                      <a:schemeClr val="tx1"/>
                    </a:gs>
                  </a:gsLst>
                  <a:lin ang="5400000" scaled="0"/>
                </a:gradFill>
                <a:latin typeface="+mj-lt"/>
              </a:rPr>
              <a:t>With beautiful colors, 10 types of markers, a large selection of 3D models, 2D shapes, stickers, and textures, Paint 3D enables limitless creative possibilities. </a:t>
            </a:r>
          </a:p>
          <a:p>
            <a:pPr>
              <a:spcAft>
                <a:spcPts val="600"/>
              </a:spcAft>
            </a:pPr>
            <a:r>
              <a:rPr lang="en-US" sz="1400" dirty="0">
                <a:gradFill>
                  <a:gsLst>
                    <a:gs pos="2917">
                      <a:schemeClr val="tx1"/>
                    </a:gs>
                    <a:gs pos="30000">
                      <a:schemeClr val="tx1"/>
                    </a:gs>
                  </a:gsLst>
                  <a:lin ang="5400000" scaled="0"/>
                </a:gradFill>
                <a:latin typeface="+mj-lt"/>
              </a:rPr>
              <a:t>Open and view 3D models from the web, remix them with easy-to-use-tools, and debut your work on Remix3D.com.</a:t>
            </a:r>
          </a:p>
        </p:txBody>
      </p:sp>
      <p:pic>
        <p:nvPicPr>
          <p:cNvPr id="20" name="Picture 19">
            <a:extLst>
              <a:ext uri="{FF2B5EF4-FFF2-40B4-BE49-F238E27FC236}">
                <a16:creationId xmlns:a16="http://schemas.microsoft.com/office/drawing/2014/main" id="{5414E844-DB92-493B-9E83-93BD30DE115F}"/>
              </a:ext>
            </a:extLst>
          </p:cNvPr>
          <p:cNvPicPr>
            <a:picLocks noChangeAspect="1"/>
          </p:cNvPicPr>
          <p:nvPr/>
        </p:nvPicPr>
        <p:blipFill>
          <a:blip r:embed="rId3"/>
          <a:stretch>
            <a:fillRect/>
          </a:stretch>
        </p:blipFill>
        <p:spPr>
          <a:xfrm>
            <a:off x="1719812" y="2208581"/>
            <a:ext cx="2793009" cy="2649778"/>
          </a:xfrm>
          <a:prstGeom prst="rect">
            <a:avLst/>
          </a:prstGeom>
          <a:ln w="9525">
            <a:solidFill>
              <a:schemeClr val="tx1"/>
            </a:solidFill>
          </a:ln>
        </p:spPr>
      </p:pic>
      <p:pic>
        <p:nvPicPr>
          <p:cNvPr id="22" name="Picture 21">
            <a:extLst>
              <a:ext uri="{FF2B5EF4-FFF2-40B4-BE49-F238E27FC236}">
                <a16:creationId xmlns:a16="http://schemas.microsoft.com/office/drawing/2014/main" id="{CB5CAEB4-DAA0-431A-B5AE-6E55B8C1BABC}"/>
              </a:ext>
            </a:extLst>
          </p:cNvPr>
          <p:cNvPicPr>
            <a:picLocks noChangeAspect="1"/>
          </p:cNvPicPr>
          <p:nvPr/>
        </p:nvPicPr>
        <p:blipFill>
          <a:blip r:embed="rId4"/>
          <a:stretch>
            <a:fillRect/>
          </a:stretch>
        </p:blipFill>
        <p:spPr>
          <a:xfrm>
            <a:off x="6157614" y="274037"/>
            <a:ext cx="1766735" cy="5137607"/>
          </a:xfrm>
          <a:prstGeom prst="rect">
            <a:avLst/>
          </a:prstGeom>
          <a:ln w="9525">
            <a:solidFill>
              <a:schemeClr val="tx1"/>
            </a:solidFill>
          </a:ln>
        </p:spPr>
      </p:pic>
    </p:spTree>
    <p:extLst>
      <p:ext uri="{BB962C8B-B14F-4D97-AF65-F5344CB8AC3E}">
        <p14:creationId xmlns:p14="http://schemas.microsoft.com/office/powerpoint/2010/main" val="41000662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Apps and the action center</a:t>
            </a:r>
          </a:p>
        </p:txBody>
      </p:sp>
      <p:sp>
        <p:nvSpPr>
          <p:cNvPr id="3" name="Text Placeholder 2"/>
          <p:cNvSpPr>
            <a:spLocks noGrp="1"/>
          </p:cNvSpPr>
          <p:nvPr>
            <p:ph type="body" sz="quarter" idx="10"/>
          </p:nvPr>
        </p:nvSpPr>
        <p:spPr/>
        <p:txBody>
          <a:bodyPr/>
          <a:lstStyle/>
          <a:p>
            <a:pPr>
              <a:lnSpc>
                <a:spcPct val="100000"/>
              </a:lnSpc>
            </a:pPr>
            <a:r>
              <a:rPr lang="en-US" dirty="0">
                <a:solidFill>
                  <a:schemeClr val="bg1"/>
                </a:solidFill>
              </a:rPr>
              <a:t>Within the action center, you’ll find:</a:t>
            </a:r>
          </a:p>
          <a:p>
            <a:pPr marL="228600" lvl="1" indent="-228600">
              <a:lnSpc>
                <a:spcPct val="100000"/>
              </a:lnSpc>
              <a:buFont typeface="Arial" charset="0"/>
              <a:buChar char="•"/>
            </a:pPr>
            <a:r>
              <a:rPr lang="en-US" dirty="0">
                <a:solidFill>
                  <a:schemeClr val="bg1"/>
                </a:solidFill>
              </a:rPr>
              <a:t>A persistent list of notifications, so that you can view and address them at times of your choosing. </a:t>
            </a:r>
          </a:p>
          <a:p>
            <a:pPr marL="228600" lvl="1" indent="-228600">
              <a:lnSpc>
                <a:spcPct val="100000"/>
              </a:lnSpc>
              <a:buFont typeface="Arial" charset="0"/>
              <a:buChar char="•"/>
            </a:pPr>
            <a:r>
              <a:rPr lang="en-US" dirty="0">
                <a:solidFill>
                  <a:schemeClr val="bg1"/>
                </a:solidFill>
              </a:rPr>
              <a:t>Links for performing quick actions, such as turning Wi-Fi on or off. </a:t>
            </a:r>
          </a:p>
          <a:p>
            <a:pPr lvl="1">
              <a:lnSpc>
                <a:spcPct val="100000"/>
              </a:lnSpc>
            </a:pPr>
            <a:r>
              <a:rPr lang="en-US" dirty="0">
                <a:solidFill>
                  <a:schemeClr val="bg1"/>
                </a:solidFill>
              </a:rPr>
              <a:t>To open the action center, select the </a:t>
            </a:r>
            <a:r>
              <a:rPr lang="en-US" b="1" dirty="0">
                <a:solidFill>
                  <a:schemeClr val="bg1"/>
                </a:solidFill>
                <a:latin typeface="+mn-lt"/>
              </a:rPr>
              <a:t>Action Center </a:t>
            </a:r>
            <a:r>
              <a:rPr lang="en-US" dirty="0">
                <a:solidFill>
                  <a:schemeClr val="bg1"/>
                </a:solidFill>
              </a:rPr>
              <a:t>icon in the notifications area at the far right of the taskbar.</a:t>
            </a:r>
          </a:p>
        </p:txBody>
      </p:sp>
      <p:sp>
        <p:nvSpPr>
          <p:cNvPr id="4" name="Text Placeholder 3"/>
          <p:cNvSpPr>
            <a:spLocks noGrp="1"/>
          </p:cNvSpPr>
          <p:nvPr>
            <p:ph type="body" sz="quarter" idx="12"/>
          </p:nvPr>
        </p:nvSpPr>
        <p:spPr/>
        <p:txBody>
          <a:bodyPr/>
          <a:lstStyle/>
          <a:p>
            <a:pPr>
              <a:lnSpc>
                <a:spcPct val="100000"/>
              </a:lnSpc>
            </a:pPr>
            <a:r>
              <a:rPr lang="en-US" dirty="0">
                <a:solidFill>
                  <a:schemeClr val="bg1"/>
                </a:solidFill>
                <a:latin typeface="+mj-lt"/>
              </a:rPr>
              <a:t>Windows 8.1 enabled you to see notifications from apps, which appeared as “toasts” above the notification tray at the lower right of the screen. However, after a notification timed out, it was lost forever. Windows 10 remedies this with its new action center, which is similar to the notification center that was introduced in Windows Phone 8.1.</a:t>
            </a:r>
          </a:p>
        </p:txBody>
      </p:sp>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t="-535" b="-535"/>
          <a:stretch/>
        </p:blipFill>
        <p:spPr>
          <a:xfrm>
            <a:off x="5138928" y="1783080"/>
            <a:ext cx="4697351" cy="2671152"/>
          </a:xfrm>
        </p:spPr>
      </p:pic>
      <p:cxnSp>
        <p:nvCxnSpPr>
          <p:cNvPr id="7" name="Straight Connector 6"/>
          <p:cNvCxnSpPr/>
          <p:nvPr/>
        </p:nvCxnSpPr>
        <p:spPr>
          <a:xfrm>
            <a:off x="362787" y="2159395"/>
            <a:ext cx="4547540"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08639" y="3246165"/>
            <a:ext cx="228600" cy="228600"/>
          </a:xfrm>
          <a:prstGeom prst="rect">
            <a:avLst/>
          </a:prstGeom>
        </p:spPr>
      </p:pic>
      <p:grpSp>
        <p:nvGrpSpPr>
          <p:cNvPr id="10" name="Group 9"/>
          <p:cNvGrpSpPr>
            <a:grpSpLocks noChangeAspect="1"/>
          </p:cNvGrpSpPr>
          <p:nvPr/>
        </p:nvGrpSpPr>
        <p:grpSpPr>
          <a:xfrm>
            <a:off x="9226713" y="3945854"/>
            <a:ext cx="729678" cy="729674"/>
            <a:chOff x="6840812" y="3485720"/>
            <a:chExt cx="481264" cy="481264"/>
          </a:xfrm>
        </p:grpSpPr>
        <p:sp>
          <p:nvSpPr>
            <p:cNvPr id="11" name="Oval 10"/>
            <p:cNvSpPr/>
            <p:nvPr/>
          </p:nvSpPr>
          <p:spPr bwMode="auto">
            <a:xfrm>
              <a:off x="6840812" y="3485720"/>
              <a:ext cx="481264" cy="481264"/>
            </a:xfrm>
            <a:prstGeom prst="ellipse">
              <a:avLst/>
            </a:prstGeom>
            <a:solidFill>
              <a:schemeClr val="bg1">
                <a:lumMod val="95000"/>
                <a:alpha val="36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40812" y="3485720"/>
              <a:ext cx="481264" cy="481264"/>
            </a:xfrm>
            <a:prstGeom prst="ellipse">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4" name="Text Placeholder 5"/>
          <p:cNvSpPr txBox="1">
            <a:spLocks/>
          </p:cNvSpPr>
          <p:nvPr/>
        </p:nvSpPr>
        <p:spPr>
          <a:xfrm>
            <a:off x="0" y="5290677"/>
            <a:ext cx="2278251" cy="397335"/>
          </a:xfrm>
          <a:prstGeom prst="rect">
            <a:avLst/>
          </a:prstGeom>
        </p:spPr>
        <p:txBody>
          <a:bodyPr vert="horz" wrap="square" lIns="182880" tIns="182880" rIns="274320" bIns="182880" rtlCol="0" anchor="ctr" anchorCtr="0">
            <a:noAutofit/>
          </a:bodyPr>
          <a:lstStyle>
            <a:lvl1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3300" kern="1200" spc="0" baseline="0">
                <a:solidFill>
                  <a:schemeClr val="bg1"/>
                </a:solidFill>
                <a:latin typeface="+mj-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solidFill>
                  <a:schemeClr val="bg1"/>
                </a:solidFill>
                <a:latin typeface="+mj-lt"/>
                <a:ea typeface="+mn-ea"/>
                <a:cs typeface="+mn-cs"/>
              </a:defRPr>
            </a:lvl2pPr>
            <a:lvl3pPr marL="646220"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j-lt"/>
                <a:ea typeface="+mn-ea"/>
                <a:cs typeface="+mn-cs"/>
              </a:defRPr>
            </a:lvl3pPr>
            <a:lvl4pPr marL="830855"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4pPr>
            <a:lvl5pPr marL="1015489" marR="0" indent="-182880" algn="l" defTabSz="753351" rtl="0" eaLnBrk="1" fontAlgn="auto" latinLnBrk="0" hangingPunct="1">
              <a:lnSpc>
                <a:spcPct val="90000"/>
              </a:lnSpc>
              <a:spcBef>
                <a:spcPts val="400"/>
              </a:spcBef>
              <a:spcAft>
                <a:spcPts val="40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r>
              <a:rPr lang="en-US" sz="1200" dirty="0">
                <a:latin typeface="+mn-lt"/>
                <a:cs typeface="Segoe UI Light" panose="020B0502040204020203" pitchFamily="34" charset="0"/>
              </a:rPr>
              <a:t>    Microsoft IT Showcase</a:t>
            </a:r>
            <a:endParaRPr lang="en-US" sz="1000" dirty="0">
              <a:latin typeface="+mn-lt"/>
              <a:cs typeface="Segoe UI Light" panose="020B0502040204020203" pitchFamily="34" charset="0"/>
            </a:endParaRPr>
          </a:p>
        </p:txBody>
      </p:sp>
    </p:spTree>
    <p:extLst>
      <p:ext uri="{BB962C8B-B14F-4D97-AF65-F5344CB8AC3E}">
        <p14:creationId xmlns:p14="http://schemas.microsoft.com/office/powerpoint/2010/main" val="1988070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AF2C64B-25BC-4590-9A27-A103BA289FAC}"/>
              </a:ext>
            </a:extLst>
          </p:cNvPr>
          <p:cNvSpPr>
            <a:spLocks noGrp="1"/>
          </p:cNvSpPr>
          <p:nvPr>
            <p:ph type="body" sz="quarter" idx="10"/>
          </p:nvPr>
        </p:nvSpPr>
        <p:spPr/>
        <p:txBody>
          <a:bodyPr/>
          <a:lstStyle/>
          <a:p>
            <a:pPr marL="94070" indent="0">
              <a:lnSpc>
                <a:spcPct val="100000"/>
              </a:lnSpc>
              <a:buNone/>
            </a:pPr>
            <a:r>
              <a:rPr lang="en-US" sz="1400" dirty="0">
                <a:solidFill>
                  <a:schemeClr val="tx1"/>
                </a:solidFill>
              </a:rPr>
              <a:t>Designed for Windows 10 Creators Update and the latest version of Microsoft Office, Surface takes full advantage of every innovation—including new 3D experiences, Windows Ink workspace, and comprehensive security features. </a:t>
            </a:r>
          </a:p>
          <a:p>
            <a:pPr marL="94070" indent="0">
              <a:lnSpc>
                <a:spcPct val="100000"/>
              </a:lnSpc>
              <a:buNone/>
            </a:pPr>
            <a:r>
              <a:rPr lang="en-US" sz="1400" dirty="0">
                <a:solidFill>
                  <a:schemeClr val="tx1"/>
                </a:solidFill>
              </a:rPr>
              <a:t>To do great things, you need powerful tools that deliver an ideal balance of craftsmanship, performance, and versatility. Every Surface device is engineered with these things in mind, and you at the center. And that’s how the Surface family does more. Just like you.</a:t>
            </a:r>
          </a:p>
          <a:p>
            <a:pPr marL="94070" indent="0">
              <a:lnSpc>
                <a:spcPct val="100000"/>
              </a:lnSpc>
              <a:buNone/>
            </a:pPr>
            <a:endParaRPr lang="en-US" sz="1400" dirty="0"/>
          </a:p>
          <a:p>
            <a:pPr marL="94070" indent="0">
              <a:lnSpc>
                <a:spcPct val="100000"/>
              </a:lnSpc>
              <a:buNone/>
            </a:pPr>
            <a:endParaRPr lang="en-US" dirty="0"/>
          </a:p>
        </p:txBody>
      </p:sp>
      <p:sp>
        <p:nvSpPr>
          <p:cNvPr id="7" name="Title 6">
            <a:extLst>
              <a:ext uri="{FF2B5EF4-FFF2-40B4-BE49-F238E27FC236}">
                <a16:creationId xmlns:a16="http://schemas.microsoft.com/office/drawing/2014/main" id="{01A92FF4-A55B-455A-A98F-6CA6B263B28D}"/>
              </a:ext>
            </a:extLst>
          </p:cNvPr>
          <p:cNvSpPr>
            <a:spLocks noGrp="1"/>
          </p:cNvSpPr>
          <p:nvPr>
            <p:ph type="title"/>
          </p:nvPr>
        </p:nvSpPr>
        <p:spPr/>
        <p:txBody>
          <a:bodyPr/>
          <a:lstStyle/>
          <a:p>
            <a:r>
              <a:rPr lang="en-US" dirty="0"/>
              <a:t>Meet the Surface family</a:t>
            </a:r>
          </a:p>
        </p:txBody>
      </p:sp>
      <p:pic>
        <p:nvPicPr>
          <p:cNvPr id="6" name="Picture 5">
            <a:extLst>
              <a:ext uri="{FF2B5EF4-FFF2-40B4-BE49-F238E27FC236}">
                <a16:creationId xmlns:a16="http://schemas.microsoft.com/office/drawing/2014/main" id="{FA306C8A-AD9D-4D23-A4FE-FCBF465B8EE0}"/>
              </a:ext>
            </a:extLst>
          </p:cNvPr>
          <p:cNvPicPr>
            <a:picLocks noChangeAspect="1"/>
          </p:cNvPicPr>
          <p:nvPr/>
        </p:nvPicPr>
        <p:blipFill>
          <a:blip r:embed="rId3"/>
          <a:stretch>
            <a:fillRect/>
          </a:stretch>
        </p:blipFill>
        <p:spPr>
          <a:xfrm>
            <a:off x="764480" y="2251626"/>
            <a:ext cx="8228571" cy="1723810"/>
          </a:xfrm>
          <a:prstGeom prst="rect">
            <a:avLst/>
          </a:prstGeom>
        </p:spPr>
      </p:pic>
      <p:sp>
        <p:nvSpPr>
          <p:cNvPr id="8" name="TextBox 7">
            <a:extLst>
              <a:ext uri="{FF2B5EF4-FFF2-40B4-BE49-F238E27FC236}">
                <a16:creationId xmlns:a16="http://schemas.microsoft.com/office/drawing/2014/main" id="{CFC5B59C-9D2D-47D6-BA9B-C625B939BAED}"/>
              </a:ext>
            </a:extLst>
          </p:cNvPr>
          <p:cNvSpPr txBox="1"/>
          <p:nvPr/>
        </p:nvSpPr>
        <p:spPr>
          <a:xfrm>
            <a:off x="815897" y="3994603"/>
            <a:ext cx="2335181" cy="1018740"/>
          </a:xfrm>
          <a:prstGeom prst="rect">
            <a:avLst/>
          </a:prstGeom>
          <a:noFill/>
        </p:spPr>
        <p:txBody>
          <a:bodyPr wrap="square" lIns="182880" tIns="146304" rIns="182880" bIns="146304" rtlCol="0">
            <a:spAutoFit/>
          </a:bodyPr>
          <a:lstStyle/>
          <a:p>
            <a:pPr algn="ctr">
              <a:spcAft>
                <a:spcPts val="600"/>
              </a:spcAft>
            </a:pPr>
            <a:r>
              <a:rPr lang="en-US" sz="1400" dirty="0">
                <a:gradFill>
                  <a:gsLst>
                    <a:gs pos="2917">
                      <a:schemeClr val="tx1"/>
                    </a:gs>
                    <a:gs pos="30000">
                      <a:schemeClr val="tx1"/>
                    </a:gs>
                  </a:gsLst>
                  <a:lin ang="5400000" scaled="0"/>
                </a:gradFill>
                <a:latin typeface="+mj-lt"/>
              </a:rPr>
              <a:t>Surface Pro 4</a:t>
            </a:r>
          </a:p>
          <a:p>
            <a:pPr algn="ctr">
              <a:spcAft>
                <a:spcPts val="600"/>
              </a:spcAft>
            </a:pPr>
            <a:r>
              <a:rPr lang="en-US" sz="1400" dirty="0">
                <a:gradFill>
                  <a:gsLst>
                    <a:gs pos="2917">
                      <a:schemeClr val="tx1"/>
                    </a:gs>
                    <a:gs pos="30000">
                      <a:schemeClr val="tx1"/>
                    </a:gs>
                  </a:gsLst>
                  <a:lin ang="5400000" scaled="0"/>
                </a:gradFill>
                <a:latin typeface="+mj-lt"/>
              </a:rPr>
              <a:t>The tablet that can replace your laptop</a:t>
            </a:r>
          </a:p>
        </p:txBody>
      </p:sp>
      <p:sp>
        <p:nvSpPr>
          <p:cNvPr id="11" name="TextBox 10">
            <a:extLst>
              <a:ext uri="{FF2B5EF4-FFF2-40B4-BE49-F238E27FC236}">
                <a16:creationId xmlns:a16="http://schemas.microsoft.com/office/drawing/2014/main" id="{CEE6B4CC-5D16-448E-8FDB-59A02F69A8A9}"/>
              </a:ext>
            </a:extLst>
          </p:cNvPr>
          <p:cNvSpPr txBox="1"/>
          <p:nvPr/>
        </p:nvSpPr>
        <p:spPr>
          <a:xfrm>
            <a:off x="3744851" y="3994602"/>
            <a:ext cx="2568699" cy="803297"/>
          </a:xfrm>
          <a:prstGeom prst="rect">
            <a:avLst/>
          </a:prstGeom>
          <a:noFill/>
        </p:spPr>
        <p:txBody>
          <a:bodyPr wrap="square" lIns="182880" tIns="146304" rIns="182880" bIns="146304" rtlCol="0">
            <a:spAutoFit/>
          </a:bodyPr>
          <a:lstStyle/>
          <a:p>
            <a:pPr algn="ctr">
              <a:spcAft>
                <a:spcPts val="600"/>
              </a:spcAft>
            </a:pPr>
            <a:r>
              <a:rPr lang="en-US" sz="1400" dirty="0">
                <a:gradFill>
                  <a:gsLst>
                    <a:gs pos="2917">
                      <a:schemeClr val="tx1"/>
                    </a:gs>
                    <a:gs pos="30000">
                      <a:schemeClr val="tx1"/>
                    </a:gs>
                  </a:gsLst>
                  <a:lin ang="5400000" scaled="0"/>
                </a:gradFill>
                <a:latin typeface="+mj-lt"/>
              </a:rPr>
              <a:t>Surface Studio</a:t>
            </a:r>
          </a:p>
          <a:p>
            <a:pPr algn="ctr">
              <a:spcAft>
                <a:spcPts val="600"/>
              </a:spcAft>
            </a:pPr>
            <a:r>
              <a:rPr lang="en-US" sz="1400" dirty="0">
                <a:gradFill>
                  <a:gsLst>
                    <a:gs pos="2917">
                      <a:schemeClr val="tx1"/>
                    </a:gs>
                    <a:gs pos="30000">
                      <a:schemeClr val="tx1"/>
                    </a:gs>
                  </a:gsLst>
                  <a:lin ang="5400000" scaled="0"/>
                </a:gradFill>
                <a:latin typeface="+mj-lt"/>
              </a:rPr>
              <a:t>Turn your desk into a studio</a:t>
            </a:r>
          </a:p>
        </p:txBody>
      </p:sp>
      <p:sp>
        <p:nvSpPr>
          <p:cNvPr id="12" name="TextBox 11">
            <a:extLst>
              <a:ext uri="{FF2B5EF4-FFF2-40B4-BE49-F238E27FC236}">
                <a16:creationId xmlns:a16="http://schemas.microsoft.com/office/drawing/2014/main" id="{223C2F75-9A6D-4054-8DBB-B2644275732F}"/>
              </a:ext>
            </a:extLst>
          </p:cNvPr>
          <p:cNvSpPr txBox="1"/>
          <p:nvPr/>
        </p:nvSpPr>
        <p:spPr>
          <a:xfrm>
            <a:off x="6808305" y="3975436"/>
            <a:ext cx="2335181" cy="1018740"/>
          </a:xfrm>
          <a:prstGeom prst="rect">
            <a:avLst/>
          </a:prstGeom>
          <a:noFill/>
        </p:spPr>
        <p:txBody>
          <a:bodyPr wrap="square" lIns="182880" tIns="146304" rIns="182880" bIns="146304" rtlCol="0">
            <a:spAutoFit/>
          </a:bodyPr>
          <a:lstStyle/>
          <a:p>
            <a:pPr algn="ctr">
              <a:spcAft>
                <a:spcPts val="600"/>
              </a:spcAft>
            </a:pPr>
            <a:r>
              <a:rPr lang="en-US" sz="1400" dirty="0">
                <a:gradFill>
                  <a:gsLst>
                    <a:gs pos="2917">
                      <a:schemeClr val="tx1"/>
                    </a:gs>
                    <a:gs pos="30000">
                      <a:schemeClr val="tx1"/>
                    </a:gs>
                  </a:gsLst>
                  <a:lin ang="5400000" scaled="0"/>
                </a:gradFill>
                <a:latin typeface="+mj-lt"/>
              </a:rPr>
              <a:t>Surface Book </a:t>
            </a:r>
          </a:p>
          <a:p>
            <a:pPr algn="ctr">
              <a:spcAft>
                <a:spcPts val="600"/>
              </a:spcAft>
            </a:pPr>
            <a:r>
              <a:rPr lang="en-US" sz="1400" dirty="0">
                <a:gradFill>
                  <a:gsLst>
                    <a:gs pos="2917">
                      <a:schemeClr val="tx1"/>
                    </a:gs>
                    <a:gs pos="30000">
                      <a:schemeClr val="tx1"/>
                    </a:gs>
                  </a:gsLst>
                  <a:lin ang="5400000" scaled="0"/>
                </a:gradFill>
                <a:latin typeface="+mj-lt"/>
              </a:rPr>
              <a:t>The ultimate laptop. Now more powerful than ever.</a:t>
            </a:r>
          </a:p>
        </p:txBody>
      </p:sp>
    </p:spTree>
    <p:extLst>
      <p:ext uri="{BB962C8B-B14F-4D97-AF65-F5344CB8AC3E}">
        <p14:creationId xmlns:p14="http://schemas.microsoft.com/office/powerpoint/2010/main" val="155398164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529ED-0C41-4664-98F0-DD6CE462AE97}"/>
              </a:ext>
            </a:extLst>
          </p:cNvPr>
          <p:cNvSpPr>
            <a:spLocks noGrp="1"/>
          </p:cNvSpPr>
          <p:nvPr>
            <p:ph type="title"/>
          </p:nvPr>
        </p:nvSpPr>
        <p:spPr/>
        <p:txBody>
          <a:bodyPr/>
          <a:lstStyle/>
          <a:p>
            <a:r>
              <a:rPr lang="en-US" dirty="0"/>
              <a:t>Surface Book: Stunning clarity</a:t>
            </a:r>
          </a:p>
        </p:txBody>
      </p:sp>
      <p:sp>
        <p:nvSpPr>
          <p:cNvPr id="3" name="Text Placeholder 2">
            <a:extLst>
              <a:ext uri="{FF2B5EF4-FFF2-40B4-BE49-F238E27FC236}">
                <a16:creationId xmlns:a16="http://schemas.microsoft.com/office/drawing/2014/main" id="{F9AA3B9F-7035-4B15-BCBC-F3E98F80DA9D}"/>
              </a:ext>
            </a:extLst>
          </p:cNvPr>
          <p:cNvSpPr>
            <a:spLocks noGrp="1"/>
          </p:cNvSpPr>
          <p:nvPr>
            <p:ph type="body" sz="quarter" idx="11"/>
          </p:nvPr>
        </p:nvSpPr>
        <p:spPr/>
        <p:txBody>
          <a:bodyPr/>
          <a:lstStyle/>
          <a:p>
            <a:pPr>
              <a:lnSpc>
                <a:spcPct val="100000"/>
              </a:lnSpc>
            </a:pPr>
            <a:r>
              <a:rPr lang="en-GB" b="0" dirty="0">
                <a:solidFill>
                  <a:schemeClr val="tx1"/>
                </a:solidFill>
                <a:latin typeface="+mj-lt"/>
              </a:rPr>
              <a:t>The </a:t>
            </a:r>
            <a:r>
              <a:rPr lang="en-GB" dirty="0"/>
              <a:t>Surface Book </a:t>
            </a:r>
            <a:r>
              <a:rPr lang="en-GB" b="0" dirty="0">
                <a:solidFill>
                  <a:schemeClr val="tx1"/>
                </a:solidFill>
                <a:latin typeface="+mj-lt"/>
              </a:rPr>
              <a:t>packs a punch when it comes to performance too. It’s twice as powerful as the MacBook Pro—and much faster—thanks to a 6</a:t>
            </a:r>
            <a:r>
              <a:rPr lang="en-GB" b="0" baseline="30000" dirty="0">
                <a:solidFill>
                  <a:schemeClr val="tx1"/>
                </a:solidFill>
                <a:latin typeface="+mj-lt"/>
              </a:rPr>
              <a:t>th</a:t>
            </a:r>
            <a:r>
              <a:rPr lang="en-GB" b="0" dirty="0">
                <a:solidFill>
                  <a:schemeClr val="tx1"/>
                </a:solidFill>
                <a:latin typeface="+mj-lt"/>
              </a:rPr>
              <a:t> Gen Intel Core processor, up to 16 GB of memory, and best-in-class battery life. </a:t>
            </a:r>
            <a:endParaRPr lang="en-US" b="0" dirty="0">
              <a:latin typeface="+mj-lt"/>
            </a:endParaRPr>
          </a:p>
          <a:p>
            <a:pPr>
              <a:lnSpc>
                <a:spcPct val="100000"/>
              </a:lnSpc>
            </a:pPr>
            <a:endParaRPr lang="en-GB" sz="1400" dirty="0">
              <a:solidFill>
                <a:schemeClr val="tx1"/>
              </a:solidFill>
              <a:latin typeface="+mj-lt"/>
            </a:endParaRPr>
          </a:p>
        </p:txBody>
      </p:sp>
      <p:sp>
        <p:nvSpPr>
          <p:cNvPr id="21" name="Text Placeholder 20">
            <a:extLst>
              <a:ext uri="{FF2B5EF4-FFF2-40B4-BE49-F238E27FC236}">
                <a16:creationId xmlns:a16="http://schemas.microsoft.com/office/drawing/2014/main" id="{A55CAAE2-D583-448D-B0FE-9C67F63FB7C7}"/>
              </a:ext>
            </a:extLst>
          </p:cNvPr>
          <p:cNvSpPr>
            <a:spLocks noGrp="1"/>
          </p:cNvSpPr>
          <p:nvPr>
            <p:ph type="body" sz="quarter" idx="13"/>
          </p:nvPr>
        </p:nvSpPr>
        <p:spPr/>
        <p:txBody>
          <a:bodyPr/>
          <a:lstStyle/>
          <a:p>
            <a:pPr>
              <a:lnSpc>
                <a:spcPct val="100000"/>
              </a:lnSpc>
            </a:pPr>
            <a:r>
              <a:rPr lang="en-GB" b="1" dirty="0">
                <a:solidFill>
                  <a:schemeClr val="tx2"/>
                </a:solidFill>
              </a:rPr>
              <a:t>First choice for creative professionals</a:t>
            </a:r>
            <a:r>
              <a:rPr lang="en-GB" b="1" dirty="0">
                <a:solidFill>
                  <a:schemeClr val="tx1"/>
                </a:solidFill>
                <a:latin typeface="+mj-lt"/>
              </a:rPr>
              <a:t>.</a:t>
            </a:r>
            <a:r>
              <a:rPr lang="en-GB" dirty="0">
                <a:solidFill>
                  <a:schemeClr val="tx1"/>
                </a:solidFill>
                <a:latin typeface="+mj-lt"/>
              </a:rPr>
              <a:t> Surface Book gives you access to the professional desktop software you already use, such as Adobe Photoshop and Illustrator, and with an optional discrete graphics chip, it’s got the horsepower to handle even the most intensive design tasks. </a:t>
            </a:r>
          </a:p>
          <a:p>
            <a:pPr>
              <a:lnSpc>
                <a:spcPct val="100000"/>
              </a:lnSpc>
            </a:pPr>
            <a:r>
              <a:rPr lang="en-US" dirty="0">
                <a:solidFill>
                  <a:schemeClr val="tx1"/>
                </a:solidFill>
                <a:latin typeface="+mj-lt"/>
              </a:rPr>
              <a:t>By making the screen detachable from the keyboard, people can use Surface Book in different ways: </a:t>
            </a:r>
          </a:p>
          <a:p>
            <a:pPr marL="228600" indent="-228600">
              <a:lnSpc>
                <a:spcPct val="100000"/>
              </a:lnSpc>
              <a:buFont typeface="Arial" panose="020B0604020202020204" pitchFamily="34" charset="0"/>
              <a:buChar char="•"/>
            </a:pPr>
            <a:r>
              <a:rPr lang="en-US" dirty="0">
                <a:solidFill>
                  <a:schemeClr val="tx1"/>
                </a:solidFill>
                <a:latin typeface="+mj-lt"/>
              </a:rPr>
              <a:t>In </a:t>
            </a:r>
            <a:r>
              <a:rPr lang="en-US" b="1" dirty="0">
                <a:solidFill>
                  <a:schemeClr val="tx2"/>
                </a:solidFill>
              </a:rPr>
              <a:t>laptop mode</a:t>
            </a:r>
            <a:r>
              <a:rPr lang="en-US" dirty="0">
                <a:solidFill>
                  <a:schemeClr val="tx1"/>
                </a:solidFill>
                <a:latin typeface="+mj-lt"/>
              </a:rPr>
              <a:t>, with the screen attached.</a:t>
            </a:r>
          </a:p>
          <a:p>
            <a:pPr marL="228600" indent="-228600">
              <a:lnSpc>
                <a:spcPct val="100000"/>
              </a:lnSpc>
              <a:buFont typeface="Arial" panose="020B0604020202020204" pitchFamily="34" charset="0"/>
              <a:buChar char="•"/>
            </a:pPr>
            <a:r>
              <a:rPr lang="en-US" dirty="0">
                <a:solidFill>
                  <a:schemeClr val="tx1"/>
                </a:solidFill>
                <a:latin typeface="+mj-lt"/>
              </a:rPr>
              <a:t>In </a:t>
            </a:r>
            <a:r>
              <a:rPr lang="en-US" b="1" dirty="0">
                <a:solidFill>
                  <a:schemeClr val="tx2"/>
                </a:solidFill>
              </a:rPr>
              <a:t>clipboard mode</a:t>
            </a:r>
            <a:r>
              <a:rPr lang="en-US" dirty="0">
                <a:solidFill>
                  <a:schemeClr val="tx1"/>
                </a:solidFill>
                <a:latin typeface="+mj-lt"/>
              </a:rPr>
              <a:t>, with the screen detached.</a:t>
            </a:r>
          </a:p>
          <a:p>
            <a:pPr marL="228600" indent="-228600">
              <a:lnSpc>
                <a:spcPct val="100000"/>
              </a:lnSpc>
              <a:buFont typeface="Arial" panose="020B0604020202020204" pitchFamily="34" charset="0"/>
              <a:buChar char="•"/>
            </a:pPr>
            <a:r>
              <a:rPr lang="en-US" dirty="0">
                <a:solidFill>
                  <a:schemeClr val="tx1"/>
                </a:solidFill>
                <a:latin typeface="+mj-lt"/>
              </a:rPr>
              <a:t>In </a:t>
            </a:r>
            <a:r>
              <a:rPr lang="en-US" b="1" dirty="0">
                <a:solidFill>
                  <a:schemeClr val="tx2"/>
                </a:solidFill>
              </a:rPr>
              <a:t>canvas mode</a:t>
            </a:r>
            <a:r>
              <a:rPr lang="en-US" dirty="0">
                <a:solidFill>
                  <a:schemeClr val="tx1"/>
                </a:solidFill>
                <a:latin typeface="+mj-lt"/>
              </a:rPr>
              <a:t>, with the screen turned around and reattached.</a:t>
            </a:r>
            <a:endParaRPr lang="en-GB" dirty="0">
              <a:solidFill>
                <a:schemeClr val="tx1"/>
              </a:solidFill>
              <a:latin typeface="+mj-lt"/>
            </a:endParaRPr>
          </a:p>
          <a:p>
            <a:pPr>
              <a:lnSpc>
                <a:spcPct val="100000"/>
              </a:lnSpc>
            </a:pPr>
            <a:r>
              <a:rPr lang="en-US" dirty="0">
                <a:solidFill>
                  <a:schemeClr val="tx1"/>
                </a:solidFill>
                <a:latin typeface="+mj-lt"/>
              </a:rPr>
              <a:t>With these three different modes, </a:t>
            </a:r>
            <a:r>
              <a:rPr lang="en-US" b="1" dirty="0">
                <a:solidFill>
                  <a:schemeClr val="tx2"/>
                </a:solidFill>
              </a:rPr>
              <a:t>Surface Book </a:t>
            </a:r>
            <a:r>
              <a:rPr lang="en-US" dirty="0">
                <a:solidFill>
                  <a:schemeClr val="tx1"/>
                </a:solidFill>
                <a:latin typeface="+mj-lt"/>
              </a:rPr>
              <a:t>is the only laptop that can flex to the different ways people work best, giving you new opportunities to be creative and productive.</a:t>
            </a:r>
          </a:p>
          <a:p>
            <a:pPr>
              <a:lnSpc>
                <a:spcPct val="100000"/>
              </a:lnSpc>
            </a:pPr>
            <a:endParaRPr lang="en-US" dirty="0"/>
          </a:p>
        </p:txBody>
      </p:sp>
      <p:sp>
        <p:nvSpPr>
          <p:cNvPr id="20" name="Text Placeholder 19">
            <a:extLst>
              <a:ext uri="{FF2B5EF4-FFF2-40B4-BE49-F238E27FC236}">
                <a16:creationId xmlns:a16="http://schemas.microsoft.com/office/drawing/2014/main" id="{5722F200-75BF-4CCE-AF7E-BE1A0445B407}"/>
              </a:ext>
            </a:extLst>
          </p:cNvPr>
          <p:cNvSpPr>
            <a:spLocks noGrp="1"/>
          </p:cNvSpPr>
          <p:nvPr>
            <p:ph type="body" sz="quarter" idx="12"/>
          </p:nvPr>
        </p:nvSpPr>
        <p:spPr/>
        <p:txBody>
          <a:bodyPr/>
          <a:lstStyle/>
          <a:p>
            <a:pPr>
              <a:lnSpc>
                <a:spcPct val="100000"/>
              </a:lnSpc>
            </a:pPr>
            <a:r>
              <a:rPr lang="en-GB" dirty="0">
                <a:solidFill>
                  <a:schemeClr val="tx1"/>
                </a:solidFill>
                <a:latin typeface="+mj-lt"/>
              </a:rPr>
              <a:t>Creating will never be the same. Read, write, and doodle on a screen with a mind-blowing six million pixels!</a:t>
            </a:r>
          </a:p>
          <a:p>
            <a:pPr>
              <a:lnSpc>
                <a:spcPct val="100000"/>
              </a:lnSpc>
            </a:pPr>
            <a:endParaRPr lang="en-US" dirty="0"/>
          </a:p>
        </p:txBody>
      </p:sp>
      <p:pic>
        <p:nvPicPr>
          <p:cNvPr id="16" name="Picture 15">
            <a:extLst>
              <a:ext uri="{FF2B5EF4-FFF2-40B4-BE49-F238E27FC236}">
                <a16:creationId xmlns:a16="http://schemas.microsoft.com/office/drawing/2014/main" id="{F7FAE035-48C6-420E-9F27-14513EFB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927" y="2642337"/>
            <a:ext cx="4697351" cy="2601012"/>
          </a:xfrm>
          <a:prstGeom prst="rect">
            <a:avLst/>
          </a:prstGeom>
        </p:spPr>
      </p:pic>
    </p:spTree>
    <p:extLst>
      <p:ext uri="{BB962C8B-B14F-4D97-AF65-F5344CB8AC3E}">
        <p14:creationId xmlns:p14="http://schemas.microsoft.com/office/powerpoint/2010/main" val="164836360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AE4DF90-7CDC-4F7C-A522-07EE19A25764}"/>
              </a:ext>
            </a:extLst>
          </p:cNvPr>
          <p:cNvPicPr>
            <a:picLocks noGrp="1" noChangeAspect="1"/>
          </p:cNvPicPr>
          <p:nvPr>
            <p:ph type="pic" sz="quarter" idx="12"/>
          </p:nvPr>
        </p:nvPicPr>
        <p:blipFill rotWithShape="1">
          <a:blip r:embed="rId3"/>
          <a:srcRect l="20445" t="-7577" r="20445" b="-7577"/>
          <a:stretch/>
        </p:blipFill>
        <p:spPr>
          <a:xfrm>
            <a:off x="477744" y="758825"/>
            <a:ext cx="4295962" cy="4708525"/>
          </a:xfrm>
        </p:spPr>
      </p:pic>
      <p:sp>
        <p:nvSpPr>
          <p:cNvPr id="10" name="Text Placeholder 9">
            <a:extLst>
              <a:ext uri="{FF2B5EF4-FFF2-40B4-BE49-F238E27FC236}">
                <a16:creationId xmlns:a16="http://schemas.microsoft.com/office/drawing/2014/main" id="{923B2620-9BF1-4B28-AC76-6F24710DA719}"/>
              </a:ext>
            </a:extLst>
          </p:cNvPr>
          <p:cNvSpPr>
            <a:spLocks noGrp="1"/>
          </p:cNvSpPr>
          <p:nvPr>
            <p:ph type="body" sz="quarter" idx="10"/>
          </p:nvPr>
        </p:nvSpPr>
        <p:spPr>
          <a:xfrm>
            <a:off x="5155893" y="758573"/>
            <a:ext cx="4769385" cy="4709158"/>
          </a:xfrm>
        </p:spPr>
        <p:txBody>
          <a:bodyPr/>
          <a:lstStyle/>
          <a:p>
            <a:pPr lvl="0" defTabSz="914400" fontAlgn="base">
              <a:lnSpc>
                <a:spcPct val="100000"/>
              </a:lnSpc>
              <a:spcBef>
                <a:spcPts val="0"/>
              </a:spcBef>
              <a:spcAft>
                <a:spcPts val="1200"/>
              </a:spcAft>
              <a:buClrTx/>
              <a:buSzTx/>
              <a:defRPr/>
            </a:pPr>
            <a:r>
              <a:rPr lang="en-US" sz="1600" b="1" kern="0" dirty="0">
                <a:solidFill>
                  <a:schemeClr val="tx2"/>
                </a:solidFill>
                <a:latin typeface="+mn-lt"/>
                <a:cs typeface="Segoe UI Light" panose="020B0502040204020203" pitchFamily="34" charset="0"/>
              </a:rPr>
              <a:t>Surface Studio is a whole new class of device, one designed for the creative process, for ideation. </a:t>
            </a:r>
            <a:endParaRPr lang="en-US" sz="1400" kern="0" dirty="0">
              <a:solidFill>
                <a:schemeClr val="tx1"/>
              </a:solidFill>
              <a:cs typeface="Segoe UI Light" panose="020B0502040204020203" pitchFamily="34" charset="0"/>
            </a:endParaRPr>
          </a:p>
          <a:p>
            <a:pPr lvl="0" defTabSz="914400" fontAlgn="base">
              <a:lnSpc>
                <a:spcPct val="100000"/>
              </a:lnSpc>
              <a:spcBef>
                <a:spcPts val="0"/>
              </a:spcBef>
              <a:spcAft>
                <a:spcPts val="1200"/>
              </a:spcAft>
              <a:buClrTx/>
              <a:buSzTx/>
              <a:defRPr/>
            </a:pPr>
            <a:r>
              <a:rPr lang="en-US" sz="1400" kern="0" dirty="0">
                <a:solidFill>
                  <a:schemeClr val="tx1"/>
                </a:solidFill>
                <a:cs typeface="Segoe UI Light" panose="020B0502040204020203" pitchFamily="34" charset="0"/>
              </a:rPr>
              <a:t>Surface Studio is strikingly large and incredibly thin with a 28” PixelSense™ Display. Move the screen weightlessly from an upright Desktop Mode down into Studio Mode to angle it like a drafting table for pen and touch. </a:t>
            </a:r>
          </a:p>
          <a:p>
            <a:pPr lvl="0" defTabSz="914400" fontAlgn="base">
              <a:lnSpc>
                <a:spcPct val="100000"/>
              </a:lnSpc>
              <a:spcBef>
                <a:spcPts val="0"/>
              </a:spcBef>
              <a:spcAft>
                <a:spcPts val="1200"/>
              </a:spcAft>
              <a:buClrTx/>
              <a:buSzTx/>
              <a:defRPr/>
            </a:pPr>
            <a:r>
              <a:rPr lang="en-US" sz="1400" kern="0" dirty="0">
                <a:solidFill>
                  <a:schemeClr val="tx1"/>
                </a:solidFill>
                <a:cs typeface="Segoe UI Light" panose="020B0502040204020203" pitchFamily="34" charset="0"/>
              </a:rPr>
              <a:t>Immerse yourself in 4.5K resolution and 10-bit color depth. Visualize ideas as you paint, edit, and design. </a:t>
            </a:r>
          </a:p>
          <a:p>
            <a:pPr lvl="0" defTabSz="914400" fontAlgn="base">
              <a:lnSpc>
                <a:spcPct val="100000"/>
              </a:lnSpc>
              <a:spcBef>
                <a:spcPts val="0"/>
              </a:spcBef>
              <a:spcAft>
                <a:spcPts val="1200"/>
              </a:spcAft>
              <a:buClrTx/>
              <a:buSzTx/>
              <a:defRPr/>
            </a:pPr>
            <a:r>
              <a:rPr lang="en-US" sz="1400" kern="0" dirty="0">
                <a:solidFill>
                  <a:schemeClr val="tx1"/>
                </a:solidFill>
                <a:cs typeface="Segoe UI Light" panose="020B0502040204020203" pitchFamily="34" charset="0"/>
              </a:rPr>
              <a:t>The stunning screen is also perfect for collaborating with teammates or pitching your creative work.</a:t>
            </a:r>
            <a:endParaRPr lang="en-US" sz="2000" b="1" kern="0" dirty="0">
              <a:solidFill>
                <a:schemeClr val="tx1"/>
              </a:solidFill>
            </a:endParaRPr>
          </a:p>
          <a:p>
            <a:pPr marL="228600" lvl="0" indent="-228600" defTabSz="914400" fontAlgn="base">
              <a:lnSpc>
                <a:spcPct val="100000"/>
              </a:lnSpc>
              <a:spcBef>
                <a:spcPts val="0"/>
              </a:spcBef>
              <a:spcAft>
                <a:spcPts val="300"/>
              </a:spcAft>
              <a:buClrTx/>
              <a:buSzTx/>
              <a:buFont typeface="Arial" panose="020B0604020202020204" pitchFamily="34" charset="0"/>
              <a:buChar char="•"/>
              <a:defRPr/>
            </a:pPr>
            <a:r>
              <a:rPr lang="en-US" sz="1400" kern="0" dirty="0">
                <a:solidFill>
                  <a:schemeClr val="tx1"/>
                </a:solidFill>
                <a:cs typeface="Segoe UI Light" panose="020B0502040204020203" pitchFamily="34" charset="0"/>
              </a:rPr>
              <a:t>A huge canvas; upright or like a drafting table, angled.</a:t>
            </a:r>
          </a:p>
          <a:p>
            <a:pPr marL="228600" lvl="0" indent="-228600" defTabSz="914400" fontAlgn="base">
              <a:lnSpc>
                <a:spcPct val="100000"/>
              </a:lnSpc>
              <a:spcBef>
                <a:spcPts val="0"/>
              </a:spcBef>
              <a:spcAft>
                <a:spcPts val="300"/>
              </a:spcAft>
              <a:buClrTx/>
              <a:buSzTx/>
              <a:buFont typeface="Arial" panose="020B0604020202020204" pitchFamily="34" charset="0"/>
              <a:buChar char="•"/>
              <a:defRPr/>
            </a:pPr>
            <a:r>
              <a:rPr lang="en-US" sz="1400" kern="0" dirty="0">
                <a:solidFill>
                  <a:schemeClr val="tx1"/>
                </a:solidFill>
                <a:cs typeface="Segoe UI Light" panose="020B0502040204020203" pitchFamily="34" charset="0"/>
              </a:rPr>
              <a:t>Strikingly large and incredibly thin display</a:t>
            </a:r>
          </a:p>
          <a:p>
            <a:pPr marL="228600" lvl="0" indent="-228600" defTabSz="914400" fontAlgn="base">
              <a:lnSpc>
                <a:spcPct val="100000"/>
              </a:lnSpc>
              <a:spcBef>
                <a:spcPts val="0"/>
              </a:spcBef>
              <a:spcAft>
                <a:spcPts val="300"/>
              </a:spcAft>
              <a:buClrTx/>
              <a:buSzTx/>
              <a:buFont typeface="Arial" panose="020B0604020202020204" pitchFamily="34" charset="0"/>
              <a:buChar char="•"/>
              <a:defRPr/>
            </a:pPr>
            <a:r>
              <a:rPr lang="en-US" sz="1400" kern="0" dirty="0">
                <a:solidFill>
                  <a:schemeClr val="tx1"/>
                </a:solidFill>
                <a:cs typeface="Segoe UI Light" panose="020B0502040204020203" pitchFamily="34" charset="0"/>
              </a:rPr>
              <a:t>Professional-grade power &amp; performance</a:t>
            </a:r>
          </a:p>
          <a:p>
            <a:pPr marL="228600" lvl="0" indent="-228600" defTabSz="914400" fontAlgn="base">
              <a:lnSpc>
                <a:spcPct val="100000"/>
              </a:lnSpc>
              <a:spcBef>
                <a:spcPts val="0"/>
              </a:spcBef>
              <a:spcAft>
                <a:spcPts val="300"/>
              </a:spcAft>
              <a:buClrTx/>
              <a:buSzTx/>
              <a:buFont typeface="Arial" panose="020B0604020202020204" pitchFamily="34" charset="0"/>
              <a:buChar char="•"/>
              <a:defRPr/>
            </a:pPr>
            <a:r>
              <a:rPr lang="en-US" sz="1400" kern="0" dirty="0">
                <a:solidFill>
                  <a:schemeClr val="tx1"/>
                </a:solidFill>
                <a:cs typeface="Segoe UI Light" panose="020B0502040204020203" pitchFamily="34" charset="0"/>
              </a:rPr>
              <a:t>Meticulously crafted with a minimal and modern design</a:t>
            </a:r>
          </a:p>
        </p:txBody>
      </p:sp>
      <p:sp>
        <p:nvSpPr>
          <p:cNvPr id="9" name="Title 8">
            <a:extLst>
              <a:ext uri="{FF2B5EF4-FFF2-40B4-BE49-F238E27FC236}">
                <a16:creationId xmlns:a16="http://schemas.microsoft.com/office/drawing/2014/main" id="{DC435440-1D7E-4F7E-9873-C824E19C101C}"/>
              </a:ext>
            </a:extLst>
          </p:cNvPr>
          <p:cNvSpPr>
            <a:spLocks noGrp="1"/>
          </p:cNvSpPr>
          <p:nvPr>
            <p:ph type="title"/>
          </p:nvPr>
        </p:nvSpPr>
        <p:spPr/>
        <p:txBody>
          <a:bodyPr/>
          <a:lstStyle/>
          <a:p>
            <a:r>
              <a:rPr lang="en-US" dirty="0"/>
              <a:t>Surface Studio: Turn your desk into a studio</a:t>
            </a:r>
          </a:p>
        </p:txBody>
      </p:sp>
      <p:cxnSp>
        <p:nvCxnSpPr>
          <p:cNvPr id="5" name="Straight Connector 4">
            <a:extLst>
              <a:ext uri="{FF2B5EF4-FFF2-40B4-BE49-F238E27FC236}">
                <a16:creationId xmlns:a16="http://schemas.microsoft.com/office/drawing/2014/main" id="{59727D93-5EBC-4E73-80A0-A80F7C8350B8}"/>
              </a:ext>
            </a:extLst>
          </p:cNvPr>
          <p:cNvCxnSpPr/>
          <p:nvPr/>
        </p:nvCxnSpPr>
        <p:spPr>
          <a:xfrm>
            <a:off x="5288739" y="1657069"/>
            <a:ext cx="454754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81524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8750AE-5386-4F1F-B9D3-4836218EA7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982"/>
          <a:stretch/>
        </p:blipFill>
        <p:spPr>
          <a:xfrm>
            <a:off x="5401036" y="1243869"/>
            <a:ext cx="4644685" cy="3726483"/>
          </a:xfrm>
          <a:prstGeom prst="rect">
            <a:avLst/>
          </a:prstGeom>
        </p:spPr>
      </p:pic>
      <p:sp>
        <p:nvSpPr>
          <p:cNvPr id="2" name="Title 1">
            <a:extLst>
              <a:ext uri="{FF2B5EF4-FFF2-40B4-BE49-F238E27FC236}">
                <a16:creationId xmlns:a16="http://schemas.microsoft.com/office/drawing/2014/main" id="{4FC7EA4A-25F3-4513-9244-9618F97ECAF1}"/>
              </a:ext>
            </a:extLst>
          </p:cNvPr>
          <p:cNvSpPr>
            <a:spLocks noGrp="1"/>
          </p:cNvSpPr>
          <p:nvPr>
            <p:ph type="title"/>
          </p:nvPr>
        </p:nvSpPr>
        <p:spPr/>
        <p:txBody>
          <a:bodyPr/>
          <a:lstStyle/>
          <a:p>
            <a:r>
              <a:rPr lang="en-US" dirty="0"/>
              <a:t>Continuum for phones</a:t>
            </a:r>
          </a:p>
        </p:txBody>
      </p:sp>
      <p:sp>
        <p:nvSpPr>
          <p:cNvPr id="5" name="Text Placeholder 4">
            <a:extLst>
              <a:ext uri="{FF2B5EF4-FFF2-40B4-BE49-F238E27FC236}">
                <a16:creationId xmlns:a16="http://schemas.microsoft.com/office/drawing/2014/main" id="{97185DCA-00C1-4896-BEEB-099337EED1CF}"/>
              </a:ext>
            </a:extLst>
          </p:cNvPr>
          <p:cNvSpPr>
            <a:spLocks noGrp="1"/>
          </p:cNvSpPr>
          <p:nvPr>
            <p:ph type="body" sz="quarter" idx="10"/>
          </p:nvPr>
        </p:nvSpPr>
        <p:spPr>
          <a:xfrm>
            <a:off x="222124" y="1783080"/>
            <a:ext cx="4695433" cy="3187272"/>
          </a:xfrm>
        </p:spPr>
        <p:txBody>
          <a:bodyPr/>
          <a:lstStyle/>
          <a:p>
            <a:pPr lvl="0" defTabSz="896364">
              <a:lnSpc>
                <a:spcPct val="100000"/>
              </a:lnSpc>
              <a:spcBef>
                <a:spcPts val="300"/>
              </a:spcBef>
              <a:spcAft>
                <a:spcPts val="600"/>
              </a:spcAft>
            </a:pPr>
            <a:r>
              <a:rPr lang="en-US" dirty="0"/>
              <a:t>Use your phone like a PC</a:t>
            </a:r>
            <a:br>
              <a:rPr lang="en-US" b="0" dirty="0">
                <a:solidFill>
                  <a:srgbClr val="737373">
                    <a:lumMod val="50000"/>
                  </a:srgbClr>
                </a:solidFill>
                <a:latin typeface="+mj-lt"/>
              </a:rPr>
            </a:br>
            <a:r>
              <a:rPr lang="en-US" b="0" dirty="0">
                <a:solidFill>
                  <a:srgbClr val="737373">
                    <a:lumMod val="50000"/>
                  </a:srgbClr>
                </a:solidFill>
                <a:latin typeface="+mj-lt"/>
              </a:rPr>
              <a:t>Use your phone like a PC to get incredible productivity that fits in your pocket. Connect a monitor, keyboard and mouse or use your phone screen as your virtual trackpad and keyboard. </a:t>
            </a:r>
          </a:p>
          <a:p>
            <a:pPr lvl="0" defTabSz="896364">
              <a:lnSpc>
                <a:spcPct val="100000"/>
              </a:lnSpc>
              <a:spcBef>
                <a:spcPts val="300"/>
              </a:spcBef>
              <a:spcAft>
                <a:spcPts val="600"/>
              </a:spcAft>
            </a:pPr>
            <a:r>
              <a:rPr lang="en-US" b="0" dirty="0">
                <a:solidFill>
                  <a:srgbClr val="737373">
                    <a:lumMod val="50000"/>
                  </a:srgbClr>
                </a:solidFill>
                <a:latin typeface="+mj-lt"/>
              </a:rPr>
              <a:t>You’re all set to touch down and get right into email, browsing and working with Office apps.</a:t>
            </a:r>
          </a:p>
          <a:p>
            <a:pPr>
              <a:lnSpc>
                <a:spcPct val="100000"/>
              </a:lnSpc>
            </a:pPr>
            <a:r>
              <a:rPr lang="en-US" b="0" dirty="0">
                <a:solidFill>
                  <a:srgbClr val="737373">
                    <a:lumMod val="50000"/>
                  </a:srgbClr>
                </a:solidFill>
                <a:latin typeface="+mj-lt"/>
              </a:rPr>
              <a:t>You can still use your phone for all the calls, texts, tweets, and things you do on your phone without interrupting the apps on the larger monitor.</a:t>
            </a:r>
          </a:p>
          <a:p>
            <a:pPr>
              <a:lnSpc>
                <a:spcPct val="100000"/>
              </a:lnSpc>
            </a:pPr>
            <a:endParaRPr lang="en-US" dirty="0"/>
          </a:p>
        </p:txBody>
      </p:sp>
      <p:sp>
        <p:nvSpPr>
          <p:cNvPr id="7" name="Text Placeholder 6">
            <a:extLst>
              <a:ext uri="{FF2B5EF4-FFF2-40B4-BE49-F238E27FC236}">
                <a16:creationId xmlns:a16="http://schemas.microsoft.com/office/drawing/2014/main" id="{253E1281-0FC3-4C6D-A89B-6C9661368FF7}"/>
              </a:ext>
            </a:extLst>
          </p:cNvPr>
          <p:cNvSpPr>
            <a:spLocks noGrp="1"/>
          </p:cNvSpPr>
          <p:nvPr>
            <p:ph type="body" sz="quarter" idx="12"/>
          </p:nvPr>
        </p:nvSpPr>
        <p:spPr/>
        <p:txBody>
          <a:bodyPr/>
          <a:lstStyle/>
          <a:p>
            <a:pPr>
              <a:lnSpc>
                <a:spcPct val="100000"/>
              </a:lnSpc>
            </a:pPr>
            <a:r>
              <a:rPr lang="en-US" dirty="0">
                <a:solidFill>
                  <a:schemeClr val="tx1"/>
                </a:solidFill>
                <a:latin typeface="+mj-lt"/>
              </a:rPr>
              <a:t>Continuum for phones gives you a second screen with the same easy navigation that you get on your PC. Your phone’s start screen is your start menu, Cortana is right there on your task bar, and your apps scale smoothly up to the biggest big-screen TVs—for a beautiful experience that’s far superior to mirroring.</a:t>
            </a:r>
          </a:p>
        </p:txBody>
      </p:sp>
    </p:spTree>
    <p:extLst>
      <p:ext uri="{BB962C8B-B14F-4D97-AF65-F5344CB8AC3E}">
        <p14:creationId xmlns:p14="http://schemas.microsoft.com/office/powerpoint/2010/main" val="26721744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5365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chemeClr val="tx2"/>
                </a:solidFill>
              </a:rPr>
              <a:t>The new Start menu </a:t>
            </a:r>
          </a:p>
        </p:txBody>
      </p:sp>
      <p:sp>
        <p:nvSpPr>
          <p:cNvPr id="2" name="Text Placeholder 1"/>
          <p:cNvSpPr>
            <a:spLocks noGrp="1"/>
          </p:cNvSpPr>
          <p:nvPr>
            <p:ph type="body" sz="quarter" idx="12"/>
          </p:nvPr>
        </p:nvSpPr>
        <p:spPr>
          <a:xfrm>
            <a:off x="222123" y="758953"/>
            <a:ext cx="6535293" cy="850391"/>
          </a:xfrm>
        </p:spPr>
        <p:txBody>
          <a:bodyPr/>
          <a:lstStyle/>
          <a:p>
            <a:pPr>
              <a:lnSpc>
                <a:spcPct val="100000"/>
              </a:lnSpc>
            </a:pPr>
            <a:r>
              <a:rPr lang="en-US" sz="1400" dirty="0">
                <a:solidFill>
                  <a:srgbClr val="5F5F5F"/>
                </a:solidFill>
                <a:latin typeface="+mj-lt"/>
              </a:rPr>
              <a:t>By popular demand, Windows 10 brings back the familiar Windows desktop and Start menu from Windows 7. The Start menu is enhanced with resizable tiles and new capabilities to help you be more productive. </a:t>
            </a:r>
          </a:p>
        </p:txBody>
      </p:sp>
      <p:sp>
        <p:nvSpPr>
          <p:cNvPr id="3" name="Text Placeholder 2"/>
          <p:cNvSpPr>
            <a:spLocks noGrp="1"/>
          </p:cNvSpPr>
          <p:nvPr>
            <p:ph type="body" sz="quarter" idx="13"/>
          </p:nvPr>
        </p:nvSpPr>
        <p:spPr>
          <a:xfrm>
            <a:off x="222123" y="1619845"/>
            <a:ext cx="6091127" cy="2188489"/>
          </a:xfrm>
        </p:spPr>
        <p:txBody>
          <a:bodyPr/>
          <a:lstStyle/>
          <a:p>
            <a:pPr>
              <a:lnSpc>
                <a:spcPct val="100000"/>
              </a:lnSpc>
              <a:spcBef>
                <a:spcPts val="248"/>
              </a:spcBef>
              <a:spcAft>
                <a:spcPts val="248"/>
              </a:spcAft>
            </a:pPr>
            <a:r>
              <a:rPr lang="en-US" b="1" dirty="0">
                <a:solidFill>
                  <a:schemeClr val="tx2"/>
                </a:solidFill>
              </a:rPr>
              <a:t>From the Start menu, you can:</a:t>
            </a:r>
          </a:p>
          <a:p>
            <a:pPr marL="342900" indent="-342900">
              <a:lnSpc>
                <a:spcPct val="100000"/>
              </a:lnSpc>
              <a:spcBef>
                <a:spcPts val="248"/>
              </a:spcBef>
              <a:spcAft>
                <a:spcPts val="248"/>
              </a:spcAft>
              <a:buFont typeface="+mj-lt"/>
              <a:buAutoNum type="arabicPeriod"/>
            </a:pPr>
            <a:r>
              <a:rPr lang="en-US" sz="1400" dirty="0">
                <a:solidFill>
                  <a:srgbClr val="5F5F5F"/>
                </a:solidFill>
                <a:latin typeface="+mj-lt"/>
              </a:rPr>
              <a:t>Lock your computer, change your account settings, or sign out. </a:t>
            </a:r>
          </a:p>
          <a:p>
            <a:pPr marL="342900" indent="-342900">
              <a:lnSpc>
                <a:spcPct val="100000"/>
              </a:lnSpc>
              <a:spcBef>
                <a:spcPts val="248"/>
              </a:spcBef>
              <a:spcAft>
                <a:spcPts val="248"/>
              </a:spcAft>
              <a:buFont typeface="+mj-lt"/>
              <a:buAutoNum type="arabicPeriod"/>
            </a:pPr>
            <a:r>
              <a:rPr lang="en-US" sz="1400" dirty="0">
                <a:solidFill>
                  <a:srgbClr val="5F5F5F"/>
                </a:solidFill>
                <a:latin typeface="+mj-lt"/>
              </a:rPr>
              <a:t>Quickly access your apps—traditional and modern. </a:t>
            </a:r>
            <a:r>
              <a:rPr lang="en-US" dirty="0">
                <a:solidFill>
                  <a:srgbClr val="5F5F5F"/>
                </a:solidFill>
                <a:latin typeface="+mj-lt"/>
              </a:rPr>
              <a:t>P</a:t>
            </a:r>
            <a:r>
              <a:rPr lang="en-US" sz="1400" dirty="0">
                <a:solidFill>
                  <a:srgbClr val="5F5F5F"/>
                </a:solidFill>
                <a:latin typeface="+mj-lt"/>
              </a:rPr>
              <a:t>lus access documents, pictures, and settings.</a:t>
            </a:r>
          </a:p>
          <a:p>
            <a:pPr marL="342900" indent="-342900">
              <a:lnSpc>
                <a:spcPct val="100000"/>
              </a:lnSpc>
              <a:spcBef>
                <a:spcPts val="248"/>
              </a:spcBef>
              <a:spcAft>
                <a:spcPts val="248"/>
              </a:spcAft>
              <a:buFont typeface="+mj-lt"/>
              <a:buAutoNum type="arabicPeriod"/>
            </a:pPr>
            <a:r>
              <a:rPr lang="en-US" sz="1400" dirty="0">
                <a:solidFill>
                  <a:srgbClr val="5F5F5F"/>
                </a:solidFill>
                <a:latin typeface="+mj-lt"/>
              </a:rPr>
              <a:t>Shut down your computer, restart it, or put it to sleep. </a:t>
            </a:r>
          </a:p>
          <a:p>
            <a:pPr marL="342900" indent="-342900">
              <a:lnSpc>
                <a:spcPct val="100000"/>
              </a:lnSpc>
              <a:spcBef>
                <a:spcPts val="248"/>
              </a:spcBef>
              <a:spcAft>
                <a:spcPts val="248"/>
              </a:spcAft>
              <a:buFont typeface="+mj-lt"/>
              <a:buAutoNum type="arabicPeriod"/>
            </a:pPr>
            <a:r>
              <a:rPr lang="en-US" sz="1400" dirty="0">
                <a:solidFill>
                  <a:srgbClr val="5F5F5F"/>
                </a:solidFill>
                <a:latin typeface="+mj-lt"/>
              </a:rPr>
              <a:t>Search for apps, settings, and files, and search across the web. </a:t>
            </a:r>
          </a:p>
          <a:p>
            <a:pPr marL="342900" indent="-342900">
              <a:lnSpc>
                <a:spcPct val="100000"/>
              </a:lnSpc>
              <a:spcBef>
                <a:spcPts val="248"/>
              </a:spcBef>
              <a:spcAft>
                <a:spcPts val="248"/>
              </a:spcAft>
              <a:buFont typeface="+mj-lt"/>
              <a:buAutoNum type="arabicPeriod"/>
            </a:pPr>
            <a:r>
              <a:rPr lang="en-US" sz="1400" dirty="0">
                <a:solidFill>
                  <a:srgbClr val="5F5F5F"/>
                </a:solidFill>
                <a:latin typeface="+mj-lt"/>
              </a:rPr>
              <a:t>Immediately launch advanced system tools such as Power Options and Disk Management.</a:t>
            </a:r>
          </a:p>
        </p:txBody>
      </p:sp>
      <p:pic>
        <p:nvPicPr>
          <p:cNvPr id="9" name="Picture Placeholder 8"/>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158"/>
          <a:stretch/>
        </p:blipFill>
        <p:spPr>
          <a:xfrm>
            <a:off x="6612212" y="7245"/>
            <a:ext cx="3446188" cy="5326755"/>
          </a:xfrm>
          <a:ln>
            <a:solidFill>
              <a:schemeClr val="tx1"/>
            </a:solidFill>
          </a:ln>
        </p:spPr>
      </p:pic>
      <p:grpSp>
        <p:nvGrpSpPr>
          <p:cNvPr id="22" name="Group 21"/>
          <p:cNvGrpSpPr>
            <a:grpSpLocks noChangeAspect="1"/>
          </p:cNvGrpSpPr>
          <p:nvPr/>
        </p:nvGrpSpPr>
        <p:grpSpPr>
          <a:xfrm>
            <a:off x="6516784" y="5035269"/>
            <a:ext cx="481264" cy="481264"/>
            <a:chOff x="6840812" y="3485720"/>
            <a:chExt cx="481264" cy="481264"/>
          </a:xfrm>
        </p:grpSpPr>
        <p:sp>
          <p:nvSpPr>
            <p:cNvPr id="21" name="Oval 20"/>
            <p:cNvSpPr/>
            <p:nvPr/>
          </p:nvSpPr>
          <p:spPr bwMode="auto">
            <a:xfrm>
              <a:off x="6840812" y="3485720"/>
              <a:ext cx="481264" cy="481264"/>
            </a:xfrm>
            <a:prstGeom prst="ellipse">
              <a:avLst/>
            </a:prstGeom>
            <a:solidFill>
              <a:schemeClr val="bg1">
                <a:lumMod val="95000"/>
                <a:alpha val="35000"/>
              </a:schemeClr>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a:grpSpLocks noChangeAspect="1"/>
          </p:cNvGrpSpPr>
          <p:nvPr/>
        </p:nvGrpSpPr>
        <p:grpSpPr>
          <a:xfrm>
            <a:off x="6886288" y="3924965"/>
            <a:ext cx="1012299" cy="1012299"/>
            <a:chOff x="6840812" y="3485720"/>
            <a:chExt cx="481264" cy="481264"/>
          </a:xfrm>
        </p:grpSpPr>
        <p:sp>
          <p:nvSpPr>
            <p:cNvPr id="24" name="Oval 23"/>
            <p:cNvSpPr/>
            <p:nvPr/>
          </p:nvSpPr>
          <p:spPr bwMode="auto">
            <a:xfrm>
              <a:off x="6840812" y="3485720"/>
              <a:ext cx="481264" cy="481264"/>
            </a:xfrm>
            <a:prstGeom prst="ellipse">
              <a:avLst/>
            </a:prstGeom>
            <a:solidFill>
              <a:schemeClr val="bg1">
                <a:lumMod val="95000"/>
                <a:alpha val="36000"/>
              </a:schemeClr>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055025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 Start menu: More options added</a:t>
            </a:r>
          </a:p>
        </p:txBody>
      </p:sp>
      <p:sp>
        <p:nvSpPr>
          <p:cNvPr id="13" name="Text Placeholder 12"/>
          <p:cNvSpPr>
            <a:spLocks noGrp="1"/>
          </p:cNvSpPr>
          <p:nvPr>
            <p:ph type="body" sz="quarter" idx="11"/>
          </p:nvPr>
        </p:nvSpPr>
        <p:spPr>
          <a:xfrm>
            <a:off x="5138928" y="1064598"/>
            <a:ext cx="4697353" cy="1374880"/>
          </a:xfrm>
        </p:spPr>
        <p:txBody>
          <a:bodyPr/>
          <a:lstStyle/>
          <a:p>
            <a:pPr>
              <a:lnSpc>
                <a:spcPct val="100000"/>
              </a:lnSpc>
            </a:pPr>
            <a:r>
              <a:rPr lang="en-US" dirty="0"/>
              <a:t>To lock your computer, change your account settings, sign out, or switch your account: </a:t>
            </a:r>
          </a:p>
          <a:p>
            <a:pPr marL="228600" lvl="1" indent="-228600">
              <a:lnSpc>
                <a:spcPct val="100000"/>
              </a:lnSpc>
              <a:buFont typeface="+mj-lt"/>
              <a:buAutoNum type="arabicPeriod"/>
            </a:pPr>
            <a:r>
              <a:rPr lang="en-US" dirty="0">
                <a:solidFill>
                  <a:srgbClr val="5F5F5F"/>
                </a:solidFill>
              </a:rPr>
              <a:t>On the </a:t>
            </a:r>
            <a:r>
              <a:rPr lang="en-US" b="1" dirty="0">
                <a:solidFill>
                  <a:schemeClr val="tx2"/>
                </a:solidFill>
                <a:latin typeface="+mn-lt"/>
              </a:rPr>
              <a:t>Start</a:t>
            </a:r>
            <a:r>
              <a:rPr lang="en-US" dirty="0">
                <a:solidFill>
                  <a:schemeClr val="tx2"/>
                </a:solidFill>
              </a:rPr>
              <a:t> </a:t>
            </a:r>
            <a:r>
              <a:rPr lang="en-US" dirty="0">
                <a:solidFill>
                  <a:srgbClr val="5F5F5F"/>
                </a:solidFill>
              </a:rPr>
              <a:t>menu, select your user name. </a:t>
            </a:r>
          </a:p>
          <a:p>
            <a:pPr marL="228600" lvl="1" indent="-228600">
              <a:lnSpc>
                <a:spcPct val="100000"/>
              </a:lnSpc>
              <a:buFont typeface="+mj-lt"/>
              <a:buAutoNum type="arabicPeriod"/>
            </a:pPr>
            <a:r>
              <a:rPr lang="en-US" dirty="0">
                <a:solidFill>
                  <a:srgbClr val="5F5F5F"/>
                </a:solidFill>
              </a:rPr>
              <a:t>Choose the option you want: </a:t>
            </a:r>
            <a:r>
              <a:rPr lang="en-US" b="1" dirty="0">
                <a:solidFill>
                  <a:schemeClr val="tx2"/>
                </a:solidFill>
                <a:latin typeface="+mn-lt"/>
              </a:rPr>
              <a:t>Change account settings</a:t>
            </a:r>
            <a:r>
              <a:rPr lang="en-US" dirty="0"/>
              <a:t>, </a:t>
            </a:r>
            <a:r>
              <a:rPr lang="en-US" b="1" dirty="0">
                <a:solidFill>
                  <a:schemeClr val="tx2"/>
                </a:solidFill>
                <a:latin typeface="+mn-lt"/>
              </a:rPr>
              <a:t>Lock</a:t>
            </a:r>
            <a:r>
              <a:rPr lang="en-US" dirty="0"/>
              <a:t>, </a:t>
            </a:r>
            <a:r>
              <a:rPr lang="en-US" b="1" dirty="0">
                <a:solidFill>
                  <a:schemeClr val="tx2"/>
                </a:solidFill>
                <a:latin typeface="+mn-lt"/>
              </a:rPr>
              <a:t>Sign out</a:t>
            </a:r>
            <a:r>
              <a:rPr lang="en-US" dirty="0">
                <a:solidFill>
                  <a:srgbClr val="5F5F5F"/>
                </a:solidFill>
              </a:rPr>
              <a:t>, or </a:t>
            </a:r>
            <a:r>
              <a:rPr lang="en-US" b="1" dirty="0">
                <a:solidFill>
                  <a:schemeClr val="tx2"/>
                </a:solidFill>
                <a:latin typeface="+mn-lt"/>
              </a:rPr>
              <a:t>Switch account</a:t>
            </a:r>
            <a:r>
              <a:rPr lang="en-US" dirty="0"/>
              <a:t>.</a:t>
            </a:r>
          </a:p>
        </p:txBody>
      </p:sp>
      <p:sp>
        <p:nvSpPr>
          <p:cNvPr id="3" name="Text Placeholder 2"/>
          <p:cNvSpPr>
            <a:spLocks noGrp="1"/>
          </p:cNvSpPr>
          <p:nvPr>
            <p:ph type="body" sz="quarter" idx="13"/>
          </p:nvPr>
        </p:nvSpPr>
        <p:spPr>
          <a:xfrm>
            <a:off x="222123" y="1064598"/>
            <a:ext cx="4697349" cy="3911093"/>
          </a:xfrm>
        </p:spPr>
        <p:txBody>
          <a:bodyPr/>
          <a:lstStyle/>
          <a:p>
            <a:r>
              <a:rPr lang="en-US" b="1" dirty="0">
                <a:solidFill>
                  <a:schemeClr val="tx2"/>
                </a:solidFill>
              </a:rPr>
              <a:t>On the left side of the Start menu you’ll find:</a:t>
            </a:r>
          </a:p>
          <a:p>
            <a:pPr marL="171450" indent="-171450">
              <a:buFont typeface="Arial" charset="0"/>
              <a:buChar char="•"/>
            </a:pPr>
            <a:r>
              <a:rPr lang="en-US" dirty="0">
                <a:solidFill>
                  <a:srgbClr val="5F5F5F"/>
                </a:solidFill>
                <a:latin typeface="+mj-lt"/>
              </a:rPr>
              <a:t>Links to your most used and recently added apps. </a:t>
            </a:r>
          </a:p>
          <a:p>
            <a:pPr marL="171450" indent="-171450">
              <a:buFont typeface="Arial" charset="0"/>
              <a:buChar char="•"/>
            </a:pPr>
            <a:r>
              <a:rPr lang="en-US" dirty="0">
                <a:solidFill>
                  <a:srgbClr val="5F5F5F"/>
                </a:solidFill>
                <a:latin typeface="+mj-lt"/>
              </a:rPr>
              <a:t>Links to File Explorer and Settings. </a:t>
            </a:r>
          </a:p>
          <a:p>
            <a:pPr marL="171450" indent="-171450">
              <a:buFont typeface="Arial" charset="0"/>
              <a:buChar char="•"/>
            </a:pPr>
            <a:r>
              <a:rPr lang="en-US" dirty="0">
                <a:solidFill>
                  <a:srgbClr val="5F5F5F"/>
                </a:solidFill>
                <a:latin typeface="+mj-lt"/>
              </a:rPr>
              <a:t>The Power button. </a:t>
            </a:r>
          </a:p>
          <a:p>
            <a:endParaRPr lang="en-US" dirty="0">
              <a:solidFill>
                <a:srgbClr val="5F5F5F"/>
              </a:solidFill>
              <a:latin typeface="+mj-lt"/>
            </a:endParaRPr>
          </a:p>
          <a:p>
            <a:r>
              <a:rPr lang="en-US" b="1" dirty="0">
                <a:solidFill>
                  <a:schemeClr val="tx2"/>
                </a:solidFill>
              </a:rPr>
              <a:t>To launch an app, select it. </a:t>
            </a:r>
          </a:p>
          <a:p>
            <a:endParaRPr lang="en-US" dirty="0">
              <a:solidFill>
                <a:srgbClr val="5F5F5F"/>
              </a:solidFill>
              <a:latin typeface="+mj-lt"/>
            </a:endParaRPr>
          </a:p>
          <a:p>
            <a:r>
              <a:rPr lang="en-US" b="1" dirty="0">
                <a:solidFill>
                  <a:schemeClr val="tx2"/>
                </a:solidFill>
              </a:rPr>
              <a:t>To choose from a broader range of options, right-click the app. Options include:</a:t>
            </a:r>
          </a:p>
          <a:p>
            <a:pPr marL="457200" indent="-182880">
              <a:buFont typeface="Arial" charset="0"/>
              <a:buChar char="•"/>
            </a:pPr>
            <a:r>
              <a:rPr lang="en-US" dirty="0">
                <a:solidFill>
                  <a:srgbClr val="5F5F5F"/>
                </a:solidFill>
                <a:latin typeface="+mj-lt"/>
              </a:rPr>
              <a:t>Pin to Start </a:t>
            </a:r>
          </a:p>
          <a:p>
            <a:pPr marL="457200" indent="-182880">
              <a:buFont typeface="Arial" charset="0"/>
              <a:buChar char="•"/>
            </a:pPr>
            <a:r>
              <a:rPr lang="en-US" dirty="0">
                <a:solidFill>
                  <a:srgbClr val="5F5F5F"/>
                </a:solidFill>
                <a:latin typeface="+mj-lt"/>
              </a:rPr>
              <a:t>More</a:t>
            </a:r>
          </a:p>
          <a:p>
            <a:pPr marL="457200" indent="-182880">
              <a:buFont typeface="Arial" charset="0"/>
              <a:buChar char="•"/>
            </a:pPr>
            <a:r>
              <a:rPr lang="en-US" dirty="0">
                <a:solidFill>
                  <a:srgbClr val="5F5F5F"/>
                </a:solidFill>
                <a:latin typeface="+mj-lt"/>
              </a:rPr>
              <a:t>Uninstall</a:t>
            </a:r>
          </a:p>
          <a:p>
            <a:pPr marL="457200" indent="-182880">
              <a:buFont typeface="Arial" charset="0"/>
              <a:buChar char="•"/>
            </a:pPr>
            <a:endParaRPr lang="en-US" dirty="0">
              <a:solidFill>
                <a:srgbClr val="5F5F5F"/>
              </a:solidFill>
              <a:latin typeface="+mj-lt"/>
            </a:endParaRPr>
          </a:p>
        </p:txBody>
      </p:sp>
      <p:pic>
        <p:nvPicPr>
          <p:cNvPr id="5" name="Picture Placeholder 4"/>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459"/>
          <a:stretch/>
        </p:blipFill>
        <p:spPr>
          <a:xfrm>
            <a:off x="7609840" y="2587750"/>
            <a:ext cx="2226310" cy="2681163"/>
          </a:xfrm>
        </p:spPr>
      </p:pic>
      <p:cxnSp>
        <p:nvCxnSpPr>
          <p:cNvPr id="9" name="Straight Connector 8"/>
          <p:cNvCxnSpPr/>
          <p:nvPr/>
        </p:nvCxnSpPr>
        <p:spPr>
          <a:xfrm>
            <a:off x="5257800" y="1696098"/>
            <a:ext cx="457202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Placeholder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57800" y="2587750"/>
            <a:ext cx="2240280" cy="2681163"/>
          </a:xfrm>
          <a:prstGeom prst="rect">
            <a:avLst/>
          </a:prstGeom>
        </p:spPr>
      </p:pic>
      <p:grpSp>
        <p:nvGrpSpPr>
          <p:cNvPr id="14" name="Group 13"/>
          <p:cNvGrpSpPr>
            <a:grpSpLocks noChangeAspect="1"/>
          </p:cNvGrpSpPr>
          <p:nvPr/>
        </p:nvGrpSpPr>
        <p:grpSpPr>
          <a:xfrm>
            <a:off x="4683602" y="2946730"/>
            <a:ext cx="2334606" cy="2334606"/>
            <a:chOff x="6840812" y="3485720"/>
            <a:chExt cx="481264" cy="481264"/>
          </a:xfrm>
        </p:grpSpPr>
        <p:sp>
          <p:nvSpPr>
            <p:cNvPr id="15" name="Oval 14"/>
            <p:cNvSpPr/>
            <p:nvPr/>
          </p:nvSpPr>
          <p:spPr bwMode="auto">
            <a:xfrm>
              <a:off x="6840812" y="3485720"/>
              <a:ext cx="481264" cy="481264"/>
            </a:xfrm>
            <a:prstGeom prst="ellipse">
              <a:avLst/>
            </a:prstGeom>
            <a:solidFill>
              <a:schemeClr val="bg1">
                <a:lumMod val="95000"/>
                <a:alpha val="36000"/>
              </a:schemeClr>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a:grpSpLocks noChangeAspect="1"/>
          </p:cNvGrpSpPr>
          <p:nvPr/>
        </p:nvGrpSpPr>
        <p:grpSpPr>
          <a:xfrm>
            <a:off x="7386944" y="2745123"/>
            <a:ext cx="1610158" cy="1610152"/>
            <a:chOff x="6840812" y="3485720"/>
            <a:chExt cx="481264" cy="481264"/>
          </a:xfrm>
        </p:grpSpPr>
        <p:sp>
          <p:nvSpPr>
            <p:cNvPr id="19" name="Oval 18"/>
            <p:cNvSpPr/>
            <p:nvPr/>
          </p:nvSpPr>
          <p:spPr bwMode="auto">
            <a:xfrm>
              <a:off x="6840812" y="3485720"/>
              <a:ext cx="481264" cy="481264"/>
            </a:xfrm>
            <a:prstGeom prst="ellipse">
              <a:avLst/>
            </a:prstGeom>
            <a:solidFill>
              <a:schemeClr val="bg1">
                <a:lumMod val="95000"/>
                <a:alpha val="36000"/>
              </a:schemeClr>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Oval 19"/>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264633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2124" y="865762"/>
            <a:ext cx="4805163" cy="2344163"/>
          </a:xfrm>
        </p:spPr>
        <p:txBody>
          <a:bodyPr/>
          <a:lstStyle/>
          <a:p>
            <a:pPr>
              <a:lnSpc>
                <a:spcPct val="100000"/>
              </a:lnSpc>
            </a:pPr>
            <a:r>
              <a:rPr lang="en-US" sz="1400" dirty="0">
                <a:solidFill>
                  <a:srgbClr val="5F5F5F"/>
                </a:solidFill>
                <a:latin typeface="+mj-lt"/>
              </a:rPr>
              <a:t>Many people know that you can press </a:t>
            </a:r>
            <a:r>
              <a:rPr lang="en-US" sz="1400" b="1" dirty="0">
                <a:solidFill>
                  <a:schemeClr val="tx2"/>
                </a:solidFill>
                <a:latin typeface="+mn-lt"/>
              </a:rPr>
              <a:t>Alt +Tab </a:t>
            </a:r>
            <a:r>
              <a:rPr lang="en-US" sz="1400" dirty="0">
                <a:solidFill>
                  <a:srgbClr val="5F5F5F"/>
                </a:solidFill>
                <a:latin typeface="+mj-lt"/>
              </a:rPr>
              <a:t>to switch between running apps. </a:t>
            </a:r>
          </a:p>
          <a:p>
            <a:pPr>
              <a:lnSpc>
                <a:spcPct val="100000"/>
              </a:lnSpc>
            </a:pPr>
            <a:r>
              <a:rPr lang="en-US" sz="1400" dirty="0">
                <a:solidFill>
                  <a:srgbClr val="5F5F5F"/>
                </a:solidFill>
                <a:latin typeface="+mj-lt"/>
              </a:rPr>
              <a:t>In Windows 10, the new </a:t>
            </a:r>
            <a:r>
              <a:rPr lang="en-US" sz="1400" b="1" dirty="0">
                <a:solidFill>
                  <a:schemeClr val="tx2"/>
                </a:solidFill>
                <a:latin typeface="+mn-lt"/>
              </a:rPr>
              <a:t>Task View </a:t>
            </a:r>
            <a:r>
              <a:rPr lang="en-US" sz="1400" dirty="0">
                <a:solidFill>
                  <a:srgbClr val="5F5F5F"/>
                </a:solidFill>
                <a:latin typeface="+mj-lt"/>
              </a:rPr>
              <a:t>button on the taskbar  make this feature more discoverable. </a:t>
            </a:r>
          </a:p>
          <a:p>
            <a:pPr>
              <a:lnSpc>
                <a:spcPct val="100000"/>
              </a:lnSpc>
            </a:pPr>
            <a:r>
              <a:rPr lang="en-US" sz="1400" dirty="0">
                <a:solidFill>
                  <a:srgbClr val="5F5F5F"/>
                </a:solidFill>
                <a:latin typeface="+mj-lt"/>
              </a:rPr>
              <a:t>Virtual desktops are also managed through Task View.</a:t>
            </a:r>
          </a:p>
          <a:p>
            <a:pPr>
              <a:lnSpc>
                <a:spcPct val="100000"/>
              </a:lnSpc>
            </a:pPr>
            <a:endParaRPr lang="en-US" sz="1400" dirty="0">
              <a:latin typeface="+mj-lt"/>
            </a:endParaRPr>
          </a:p>
        </p:txBody>
      </p:sp>
      <p:sp>
        <p:nvSpPr>
          <p:cNvPr id="22" name="Text Placeholder 21">
            <a:extLst>
              <a:ext uri="{FF2B5EF4-FFF2-40B4-BE49-F238E27FC236}">
                <a16:creationId xmlns:a16="http://schemas.microsoft.com/office/drawing/2014/main" id="{54B0E988-701B-4626-8D38-1FC9D72305BC}"/>
              </a:ext>
            </a:extLst>
          </p:cNvPr>
          <p:cNvSpPr>
            <a:spLocks noGrp="1"/>
          </p:cNvSpPr>
          <p:nvPr>
            <p:ph type="body" sz="quarter" idx="11"/>
          </p:nvPr>
        </p:nvSpPr>
        <p:spPr>
          <a:xfrm>
            <a:off x="5027287" y="865762"/>
            <a:ext cx="4808994" cy="2344163"/>
          </a:xfrm>
        </p:spPr>
        <p:txBody>
          <a:bodyPr/>
          <a:lstStyle/>
          <a:p>
            <a:pPr>
              <a:lnSpc>
                <a:spcPct val="100000"/>
              </a:lnSpc>
            </a:pPr>
            <a:r>
              <a:rPr lang="en-US" sz="1400" b="1" dirty="0">
                <a:solidFill>
                  <a:schemeClr val="tx2"/>
                </a:solidFill>
                <a:latin typeface="+mn-lt"/>
              </a:rPr>
              <a:t>To select an app:</a:t>
            </a:r>
            <a:br>
              <a:rPr lang="en-US" sz="1400" dirty="0"/>
            </a:br>
            <a:endParaRPr lang="en-US" sz="1400" dirty="0"/>
          </a:p>
          <a:p>
            <a:pPr marL="228600" lvl="1" indent="-228600">
              <a:lnSpc>
                <a:spcPct val="100000"/>
              </a:lnSpc>
              <a:buFont typeface="+mj-lt"/>
              <a:buAutoNum type="arabicPeriod"/>
            </a:pPr>
            <a:r>
              <a:rPr lang="en-US" sz="1400" dirty="0">
                <a:solidFill>
                  <a:srgbClr val="5F5F5F"/>
                </a:solidFill>
              </a:rPr>
              <a:t>Select the </a:t>
            </a:r>
            <a:r>
              <a:rPr lang="en-US" sz="1400" b="1" dirty="0">
                <a:solidFill>
                  <a:schemeClr val="tx2"/>
                </a:solidFill>
                <a:latin typeface="+mn-lt"/>
              </a:rPr>
              <a:t>Task View </a:t>
            </a:r>
            <a:r>
              <a:rPr lang="en-US" sz="1400" dirty="0">
                <a:solidFill>
                  <a:srgbClr val="5F5F5F"/>
                </a:solidFill>
              </a:rPr>
              <a:t>button on the taskbar. </a:t>
            </a:r>
          </a:p>
          <a:p>
            <a:pPr marL="228600" lvl="1" indent="-228600">
              <a:lnSpc>
                <a:spcPct val="100000"/>
              </a:lnSpc>
              <a:buFont typeface="+mj-lt"/>
              <a:buAutoNum type="arabicPeriod"/>
            </a:pPr>
            <a:r>
              <a:rPr lang="en-US" sz="1400" dirty="0">
                <a:solidFill>
                  <a:srgbClr val="5F5F5F"/>
                </a:solidFill>
              </a:rPr>
              <a:t>Select the app.</a:t>
            </a:r>
          </a:p>
          <a:p>
            <a:endParaRPr lang="en-US" dirty="0"/>
          </a:p>
        </p:txBody>
      </p:sp>
      <p:sp>
        <p:nvSpPr>
          <p:cNvPr id="2" name="Title 1"/>
          <p:cNvSpPr>
            <a:spLocks noGrp="1"/>
          </p:cNvSpPr>
          <p:nvPr>
            <p:ph type="title"/>
          </p:nvPr>
        </p:nvSpPr>
        <p:spPr/>
        <p:txBody>
          <a:bodyPr/>
          <a:lstStyle/>
          <a:p>
            <a:r>
              <a:rPr lang="en-US" dirty="0">
                <a:solidFill>
                  <a:schemeClr val="tx2"/>
                </a:solidFill>
              </a:rPr>
              <a:t>Finding your app with Task View</a:t>
            </a:r>
          </a:p>
        </p:txBody>
      </p:sp>
      <p:cxnSp>
        <p:nvCxnSpPr>
          <p:cNvPr id="7" name="Straight Connector 6"/>
          <p:cNvCxnSpPr/>
          <p:nvPr/>
        </p:nvCxnSpPr>
        <p:spPr>
          <a:xfrm>
            <a:off x="5208303" y="1277968"/>
            <a:ext cx="4545623"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46741" y="1479064"/>
            <a:ext cx="228600" cy="228600"/>
          </a:xfrm>
          <a:prstGeom prst="rect">
            <a:avLst/>
          </a:prstGeom>
        </p:spPr>
      </p:pic>
      <p:sp>
        <p:nvSpPr>
          <p:cNvPr id="14" name="Text Placeholder 4">
            <a:extLst>
              <a:ext uri="{FF2B5EF4-FFF2-40B4-BE49-F238E27FC236}">
                <a16:creationId xmlns:a16="http://schemas.microsoft.com/office/drawing/2014/main" id="{5E67CEBD-0AB4-413A-AC75-AD04A8482017}"/>
              </a:ext>
            </a:extLst>
          </p:cNvPr>
          <p:cNvSpPr txBox="1">
            <a:spLocks/>
          </p:cNvSpPr>
          <p:nvPr/>
        </p:nvSpPr>
        <p:spPr>
          <a:xfrm>
            <a:off x="5054717" y="758953"/>
            <a:ext cx="4699209" cy="1217507"/>
          </a:xfrm>
          <a:prstGeom prst="rect">
            <a:avLst/>
          </a:prstGeom>
        </p:spPr>
        <p:txBody>
          <a:bodyPr vert="horz" wrap="square" lIns="146304" tIns="91440" rIns="146304" bIns="91440" rtlCol="0">
            <a:noAutofit/>
          </a:bodyPr>
          <a:lstStyle>
            <a:lvl1pPr marL="0" marR="0" indent="0" algn="l" defTabSz="753351" rtl="0" eaLnBrk="1" fontAlgn="auto" latinLnBrk="0" hangingPunct="1">
              <a:lnSpc>
                <a:spcPct val="90000"/>
              </a:lnSpc>
              <a:spcBef>
                <a:spcPts val="0"/>
              </a:spcBef>
              <a:spcAft>
                <a:spcPts val="1200"/>
              </a:spcAft>
              <a:buClr>
                <a:schemeClr val="tx1"/>
              </a:buClr>
              <a:buSzPct val="90000"/>
              <a:buFont typeface="Wingdings" pitchFamily="2" charset="2"/>
              <a:buNone/>
              <a:tabLst/>
              <a:defRPr sz="1400" b="1" kern="1200" spc="0" baseline="0">
                <a:solidFill>
                  <a:schemeClr val="tx2"/>
                </a:solidFill>
                <a:latin typeface="+mn-lt"/>
                <a:ea typeface="+mn-ea"/>
                <a:cs typeface="+mn-cs"/>
              </a:defRPr>
            </a:lvl1pPr>
            <a:lvl2pPr marL="0"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200" kern="1200" spc="0" baseline="0">
                <a:gradFill>
                  <a:gsLst>
                    <a:gs pos="1250">
                      <a:schemeClr val="tx1"/>
                    </a:gs>
                    <a:gs pos="100000">
                      <a:schemeClr val="tx1"/>
                    </a:gs>
                  </a:gsLst>
                  <a:lin ang="5400000" scaled="0"/>
                </a:gradFill>
                <a:latin typeface="+mj-lt"/>
                <a:ea typeface="+mn-ea"/>
                <a:cs typeface="+mn-cs"/>
              </a:defRPr>
            </a:lvl2pPr>
            <a:lvl3pPr marL="187198"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j-lt"/>
                <a:ea typeface="+mn-ea"/>
                <a:cs typeface="+mn-cs"/>
              </a:defRPr>
            </a:lvl3pPr>
            <a:lvl4pPr marL="371834"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400" kern="1200" spc="0" baseline="0">
                <a:gradFill>
                  <a:gsLst>
                    <a:gs pos="1250">
                      <a:schemeClr val="tx1"/>
                    </a:gs>
                    <a:gs pos="100000">
                      <a:schemeClr val="tx1"/>
                    </a:gs>
                  </a:gsLst>
                  <a:lin ang="5400000" scaled="0"/>
                </a:gradFill>
                <a:latin typeface="+mj-lt"/>
                <a:ea typeface="+mn-ea"/>
                <a:cs typeface="+mn-cs"/>
              </a:defRPr>
            </a:lvl4pPr>
            <a:lvl5pPr marL="553904" marR="0" indent="0" algn="l" defTabSz="753351" rtl="0" eaLnBrk="1" fontAlgn="auto" latinLnBrk="0" hangingPunct="1">
              <a:lnSpc>
                <a:spcPct val="90000"/>
              </a:lnSpc>
              <a:spcBef>
                <a:spcPts val="400"/>
              </a:spcBef>
              <a:spcAft>
                <a:spcPts val="400"/>
              </a:spcAft>
              <a:buClrTx/>
              <a:buSzPct val="90000"/>
              <a:buFont typeface="Arial" pitchFamily="34" charset="0"/>
              <a:buNone/>
              <a:tabLst/>
              <a:defRPr sz="1400" kern="1200" spc="0" baseline="0">
                <a:gradFill>
                  <a:gsLst>
                    <a:gs pos="1250">
                      <a:schemeClr val="tx1"/>
                    </a:gs>
                    <a:gs pos="100000">
                      <a:schemeClr val="tx1"/>
                    </a:gs>
                  </a:gsLst>
                  <a:lin ang="5400000" scaled="0"/>
                </a:gradFill>
                <a:latin typeface="+mj-lt"/>
                <a:ea typeface="+mn-ea"/>
                <a:cs typeface="+mn-cs"/>
              </a:defRPr>
            </a:lvl5pPr>
            <a:lvl6pPr marL="2071716"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6pPr>
            <a:lvl7pPr marL="2448394"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7pPr>
            <a:lvl8pPr marL="2825069"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8pPr>
            <a:lvl9pPr marL="3201745" indent="-188339" algn="l" defTabSz="753351" rtl="0" eaLnBrk="1" latinLnBrk="0" hangingPunct="1">
              <a:spcBef>
                <a:spcPct val="20000"/>
              </a:spcBef>
              <a:buFont typeface="Arial" pitchFamily="34" charset="0"/>
              <a:buChar char="•"/>
              <a:defRPr sz="1615" kern="1200">
                <a:solidFill>
                  <a:schemeClr val="tx1"/>
                </a:solidFill>
                <a:latin typeface="+mn-lt"/>
                <a:ea typeface="+mn-ea"/>
                <a:cs typeface="+mn-cs"/>
              </a:defRPr>
            </a:lvl9pPr>
          </a:lstStyle>
          <a:p>
            <a:pPr>
              <a:lnSpc>
                <a:spcPct val="100000"/>
              </a:lnSpc>
            </a:pPr>
            <a:endParaRPr lang="en-US" dirty="0">
              <a:solidFill>
                <a:srgbClr val="5F5F5F"/>
              </a:solidFill>
            </a:endParaRPr>
          </a:p>
        </p:txBody>
      </p:sp>
      <p:pic>
        <p:nvPicPr>
          <p:cNvPr id="23" name="Picture 22">
            <a:extLst>
              <a:ext uri="{FF2B5EF4-FFF2-40B4-BE49-F238E27FC236}">
                <a16:creationId xmlns:a16="http://schemas.microsoft.com/office/drawing/2014/main" id="{AEA03196-6BDA-4D6F-BCE7-6C25516D748E}"/>
              </a:ext>
            </a:extLst>
          </p:cNvPr>
          <p:cNvPicPr>
            <a:picLocks noChangeAspect="1"/>
          </p:cNvPicPr>
          <p:nvPr/>
        </p:nvPicPr>
        <p:blipFill>
          <a:blip r:embed="rId4"/>
          <a:stretch>
            <a:fillRect/>
          </a:stretch>
        </p:blipFill>
        <p:spPr>
          <a:xfrm>
            <a:off x="2290638" y="3134511"/>
            <a:ext cx="5190476" cy="1219048"/>
          </a:xfrm>
          <a:prstGeom prst="rect">
            <a:avLst/>
          </a:prstGeom>
          <a:ln w="9525">
            <a:solidFill>
              <a:schemeClr val="tx1"/>
            </a:solidFill>
          </a:ln>
        </p:spPr>
      </p:pic>
      <p:sp>
        <p:nvSpPr>
          <p:cNvPr id="30" name="Oval 29">
            <a:extLst>
              <a:ext uri="{FF2B5EF4-FFF2-40B4-BE49-F238E27FC236}">
                <a16:creationId xmlns:a16="http://schemas.microsoft.com/office/drawing/2014/main" id="{2795CF2D-F17F-4D3F-9671-46AAD837D242}"/>
              </a:ext>
            </a:extLst>
          </p:cNvPr>
          <p:cNvSpPr/>
          <p:nvPr/>
        </p:nvSpPr>
        <p:spPr bwMode="auto">
          <a:xfrm>
            <a:off x="5945603" y="3894861"/>
            <a:ext cx="606032" cy="60603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568775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Virtual desktops</a:t>
            </a:r>
          </a:p>
        </p:txBody>
      </p:sp>
      <p:sp>
        <p:nvSpPr>
          <p:cNvPr id="3" name="Text Placeholder 2"/>
          <p:cNvSpPr>
            <a:spLocks noGrp="1"/>
          </p:cNvSpPr>
          <p:nvPr>
            <p:ph type="body" sz="quarter" idx="10"/>
          </p:nvPr>
        </p:nvSpPr>
        <p:spPr>
          <a:xfrm>
            <a:off x="222124" y="1783080"/>
            <a:ext cx="4695433" cy="2267711"/>
          </a:xfrm>
        </p:spPr>
        <p:txBody>
          <a:bodyPr/>
          <a:lstStyle/>
          <a:p>
            <a:pPr>
              <a:lnSpc>
                <a:spcPct val="100000"/>
              </a:lnSpc>
            </a:pPr>
            <a:r>
              <a:rPr lang="en-US" dirty="0"/>
              <a:t>To create a new virtual desktop:</a:t>
            </a:r>
          </a:p>
          <a:p>
            <a:pPr marL="228600" lvl="1" indent="-228600">
              <a:lnSpc>
                <a:spcPct val="100000"/>
              </a:lnSpc>
              <a:buFont typeface="+mj-lt"/>
              <a:buAutoNum type="arabicPeriod"/>
            </a:pPr>
            <a:r>
              <a:rPr lang="en-US" dirty="0">
                <a:solidFill>
                  <a:srgbClr val="5F5F5F"/>
                </a:solidFill>
              </a:rPr>
              <a:t>Select the </a:t>
            </a:r>
            <a:r>
              <a:rPr lang="en-US" b="1" dirty="0">
                <a:solidFill>
                  <a:schemeClr val="tx2"/>
                </a:solidFill>
                <a:latin typeface="+mn-lt"/>
              </a:rPr>
              <a:t>Task View </a:t>
            </a:r>
            <a:r>
              <a:rPr lang="en-US" dirty="0">
                <a:solidFill>
                  <a:srgbClr val="5F5F5F"/>
                </a:solidFill>
              </a:rPr>
              <a:t>button on the taskbar. </a:t>
            </a:r>
          </a:p>
          <a:p>
            <a:pPr marL="228600" lvl="1" indent="-228600">
              <a:lnSpc>
                <a:spcPct val="100000"/>
              </a:lnSpc>
              <a:buFont typeface="+mj-lt"/>
              <a:buAutoNum type="arabicPeriod"/>
            </a:pPr>
            <a:r>
              <a:rPr lang="en-US" dirty="0">
                <a:solidFill>
                  <a:srgbClr val="5F5F5F"/>
                </a:solidFill>
              </a:rPr>
              <a:t>Select </a:t>
            </a:r>
            <a:r>
              <a:rPr lang="en-US" b="1" dirty="0">
                <a:solidFill>
                  <a:schemeClr val="tx2"/>
                </a:solidFill>
                <a:latin typeface="+mn-lt"/>
              </a:rPr>
              <a:t>New Desktop </a:t>
            </a:r>
            <a:r>
              <a:rPr lang="en-US" dirty="0">
                <a:solidFill>
                  <a:srgbClr val="5F5F5F"/>
                </a:solidFill>
              </a:rPr>
              <a:t>near the lower-right corner of the screen.</a:t>
            </a:r>
          </a:p>
        </p:txBody>
      </p:sp>
      <p:sp>
        <p:nvSpPr>
          <p:cNvPr id="4" name="Text Placeholder 3"/>
          <p:cNvSpPr>
            <a:spLocks noGrp="1"/>
          </p:cNvSpPr>
          <p:nvPr>
            <p:ph type="body" sz="quarter" idx="12"/>
          </p:nvPr>
        </p:nvSpPr>
        <p:spPr/>
        <p:txBody>
          <a:bodyPr/>
          <a:lstStyle/>
          <a:p>
            <a:pPr>
              <a:lnSpc>
                <a:spcPct val="100000"/>
              </a:lnSpc>
            </a:pPr>
            <a:r>
              <a:rPr lang="en-US" sz="1400" dirty="0">
                <a:solidFill>
                  <a:srgbClr val="5F5F5F"/>
                </a:solidFill>
                <a:latin typeface="+mj-lt"/>
              </a:rPr>
              <a:t>Windows 10 adds support for virtual desktops, so you can keep your open apps better organized.</a:t>
            </a:r>
          </a:p>
          <a:p>
            <a:pPr>
              <a:lnSpc>
                <a:spcPct val="100000"/>
              </a:lnSpc>
            </a:pPr>
            <a:r>
              <a:rPr lang="en-US" sz="1400" dirty="0">
                <a:solidFill>
                  <a:srgbClr val="5F5F5F"/>
                </a:solidFill>
                <a:latin typeface="+mj-lt"/>
              </a:rPr>
              <a:t>For example, if you need to research travel plans for an upcoming business trip while at work, you could create a second virtual desktop that contains the apps you’re using to research and plan your trip.</a:t>
            </a:r>
          </a:p>
        </p:txBody>
      </p:sp>
      <p:pic>
        <p:nvPicPr>
          <p:cNvPr id="9" name="Picture Placeholder 8"/>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b="-251"/>
          <a:stretch/>
        </p:blipFill>
        <p:spPr>
          <a:xfrm>
            <a:off x="5138928" y="1783080"/>
            <a:ext cx="4697351" cy="2646513"/>
          </a:xfrm>
        </p:spPr>
      </p:pic>
      <p:cxnSp>
        <p:nvCxnSpPr>
          <p:cNvPr id="6" name="Straight Connector 5"/>
          <p:cNvCxnSpPr/>
          <p:nvPr/>
        </p:nvCxnSpPr>
        <p:spPr>
          <a:xfrm>
            <a:off x="371931" y="2174862"/>
            <a:ext cx="4545626"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43509" y="2254446"/>
            <a:ext cx="228600" cy="228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68747" y="2543257"/>
            <a:ext cx="228600" cy="228600"/>
          </a:xfrm>
          <a:prstGeom prst="rect">
            <a:avLst/>
          </a:prstGeom>
        </p:spPr>
      </p:pic>
      <p:grpSp>
        <p:nvGrpSpPr>
          <p:cNvPr id="10" name="Group 9"/>
          <p:cNvGrpSpPr>
            <a:grpSpLocks noChangeAspect="1"/>
          </p:cNvGrpSpPr>
          <p:nvPr/>
        </p:nvGrpSpPr>
        <p:grpSpPr>
          <a:xfrm>
            <a:off x="9198569" y="3725483"/>
            <a:ext cx="825890" cy="825892"/>
            <a:chOff x="6840812" y="3485720"/>
            <a:chExt cx="481264" cy="481264"/>
          </a:xfrm>
        </p:grpSpPr>
        <p:sp>
          <p:nvSpPr>
            <p:cNvPr id="11" name="Oval 10"/>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a:grpSpLocks noChangeAspect="1"/>
          </p:cNvGrpSpPr>
          <p:nvPr/>
        </p:nvGrpSpPr>
        <p:grpSpPr>
          <a:xfrm>
            <a:off x="6282028" y="4030166"/>
            <a:ext cx="582329" cy="582329"/>
            <a:chOff x="6840812" y="3485720"/>
            <a:chExt cx="481264" cy="481264"/>
          </a:xfrm>
        </p:grpSpPr>
        <p:sp>
          <p:nvSpPr>
            <p:cNvPr id="14" name="Oval 13"/>
            <p:cNvSpPr/>
            <p:nvPr/>
          </p:nvSpPr>
          <p:spPr bwMode="auto">
            <a:xfrm>
              <a:off x="6840812" y="3485720"/>
              <a:ext cx="481264" cy="481264"/>
            </a:xfrm>
            <a:prstGeom prst="ellipse">
              <a:avLst/>
            </a:prstGeom>
            <a:solidFill>
              <a:schemeClr val="bg1">
                <a:lumMod val="95000"/>
                <a:alpha val="36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6840812" y="3485720"/>
              <a:ext cx="481264" cy="481264"/>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4878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826DCF-3B0A-495C-8CC4-C1FFF07B5DB4}"/>
              </a:ext>
            </a:extLst>
          </p:cNvPr>
          <p:cNvSpPr>
            <a:spLocks noGrp="1"/>
          </p:cNvSpPr>
          <p:nvPr>
            <p:ph type="title"/>
          </p:nvPr>
        </p:nvSpPr>
        <p:spPr/>
        <p:txBody>
          <a:bodyPr/>
          <a:lstStyle/>
          <a:p>
            <a:r>
              <a:rPr lang="en-US" dirty="0"/>
              <a:t>Remote desktop</a:t>
            </a:r>
          </a:p>
        </p:txBody>
      </p:sp>
      <p:sp>
        <p:nvSpPr>
          <p:cNvPr id="8" name="Text Placeholder 9">
            <a:extLst>
              <a:ext uri="{FF2B5EF4-FFF2-40B4-BE49-F238E27FC236}">
                <a16:creationId xmlns:a16="http://schemas.microsoft.com/office/drawing/2014/main" id="{D55782EE-4BAD-4A0E-B2E8-F9AE6C3AA764}"/>
              </a:ext>
            </a:extLst>
          </p:cNvPr>
          <p:cNvSpPr>
            <a:spLocks noGrp="1"/>
          </p:cNvSpPr>
          <p:nvPr>
            <p:ph type="body" sz="quarter" idx="10"/>
          </p:nvPr>
        </p:nvSpPr>
        <p:spPr>
          <a:xfrm>
            <a:off x="222125" y="1505713"/>
            <a:ext cx="5184267" cy="3515867"/>
          </a:xfrm>
        </p:spPr>
        <p:txBody>
          <a:bodyPr/>
          <a:lstStyle/>
          <a:p>
            <a:pPr marL="285750" indent="-285750">
              <a:lnSpc>
                <a:spcPct val="100000"/>
              </a:lnSpc>
              <a:spcBef>
                <a:spcPts val="300"/>
              </a:spcBef>
              <a:spcAft>
                <a:spcPts val="600"/>
              </a:spcAft>
            </a:pPr>
            <a:r>
              <a:rPr lang="en-US" sz="1400" b="1" dirty="0">
                <a:solidFill>
                  <a:schemeClr val="tx2"/>
                </a:solidFill>
                <a:latin typeface="+mn-lt"/>
              </a:rPr>
              <a:t>Be productive no matter where you are.</a:t>
            </a:r>
            <a:br>
              <a:rPr lang="en-US" sz="1200" b="1" dirty="0"/>
            </a:br>
            <a:r>
              <a:rPr lang="en-US" sz="1200" dirty="0">
                <a:solidFill>
                  <a:schemeClr val="tx1"/>
                </a:solidFill>
              </a:rPr>
              <a:t>Log onto your desktop or tablet to access all of your files, folders, and apps from virtually anywhere as if you were there in person. Get the full Windows experience from a remote location. All you need is an internet connection and Remote Access.</a:t>
            </a:r>
          </a:p>
          <a:p>
            <a:pPr marL="285750" lvl="0" indent="-285750">
              <a:lnSpc>
                <a:spcPct val="100000"/>
              </a:lnSpc>
              <a:spcBef>
                <a:spcPts val="300"/>
              </a:spcBef>
              <a:spcAft>
                <a:spcPts val="600"/>
              </a:spcAft>
            </a:pPr>
            <a:r>
              <a:rPr lang="en-US" sz="1400" b="1" dirty="0">
                <a:solidFill>
                  <a:schemeClr val="tx2"/>
                </a:solidFill>
                <a:latin typeface="+mn-lt"/>
              </a:rPr>
              <a:t>Connects with Active Directory or Azure Active Directory.</a:t>
            </a:r>
            <a:br>
              <a:rPr lang="en-US" sz="1200" b="1" dirty="0">
                <a:latin typeface="+mn-lt"/>
              </a:rPr>
            </a:br>
            <a:r>
              <a:rPr lang="en-US" sz="1200" dirty="0">
                <a:solidFill>
                  <a:schemeClr val="tx1"/>
                </a:solidFill>
              </a:rPr>
              <a:t>Windows 10 Pro has always supported remote connections to PCs that are joined to Active Directory. You can also connect to a remote PC that is joined to Azure Active Directory (Azure AD). </a:t>
            </a:r>
          </a:p>
          <a:p>
            <a:pPr marL="285750" lvl="0" indent="-285750">
              <a:lnSpc>
                <a:spcPct val="100000"/>
              </a:lnSpc>
              <a:spcBef>
                <a:spcPts val="300"/>
              </a:spcBef>
              <a:spcAft>
                <a:spcPts val="600"/>
              </a:spcAft>
            </a:pPr>
            <a:r>
              <a:rPr lang="en-US" sz="1400" b="1" dirty="0">
                <a:solidFill>
                  <a:schemeClr val="tx2"/>
                </a:solidFill>
                <a:latin typeface="+mn-lt"/>
              </a:rPr>
              <a:t>Freedom on the fly.</a:t>
            </a:r>
            <a:br>
              <a:rPr lang="en-US" sz="1200" b="1" dirty="0">
                <a:latin typeface="+mn-lt"/>
              </a:rPr>
            </a:br>
            <a:r>
              <a:rPr lang="en-US" sz="1200" dirty="0">
                <a:solidFill>
                  <a:schemeClr val="tx1"/>
                </a:solidFill>
              </a:rPr>
              <a:t>Get all the benefits of being at an office even when you’re away from it. Use Remote Desktop (via a Remote Desktop Gateway) to connect to a corporate PC without having to establish a VPN connection. </a:t>
            </a:r>
          </a:p>
        </p:txBody>
      </p:sp>
      <p:sp>
        <p:nvSpPr>
          <p:cNvPr id="9" name="Rectangle 8">
            <a:extLst>
              <a:ext uri="{FF2B5EF4-FFF2-40B4-BE49-F238E27FC236}">
                <a16:creationId xmlns:a16="http://schemas.microsoft.com/office/drawing/2014/main" id="{0C45FD64-9D1A-4241-9C9F-30C632327074}"/>
              </a:ext>
            </a:extLst>
          </p:cNvPr>
          <p:cNvSpPr/>
          <p:nvPr/>
        </p:nvSpPr>
        <p:spPr>
          <a:xfrm>
            <a:off x="222125" y="778003"/>
            <a:ext cx="9356215" cy="477054"/>
          </a:xfrm>
          <a:prstGeom prst="rect">
            <a:avLst/>
          </a:prstGeom>
        </p:spPr>
        <p:txBody>
          <a:bodyPr wrap="square">
            <a:spAutoFit/>
          </a:bodyPr>
          <a:lstStyle/>
          <a:p>
            <a:pPr lvl="0" defTabSz="914400">
              <a:defRPr/>
            </a:pPr>
            <a:r>
              <a:rPr lang="en-US" sz="1400" dirty="0">
                <a:solidFill>
                  <a:srgbClr val="737373">
                    <a:lumMod val="50000"/>
                  </a:srgbClr>
                </a:solidFill>
                <a:latin typeface="+mj-lt"/>
              </a:rPr>
              <a:t>Access all of your files, folders, and apps from virtually anywhere.</a:t>
            </a:r>
          </a:p>
          <a:p>
            <a:pPr lvl="0" defTabSz="914400">
              <a:defRPr/>
            </a:pPr>
            <a:endParaRPr lang="en-US" sz="1100" b="1" dirty="0">
              <a:solidFill>
                <a:srgbClr val="FFFFFF"/>
              </a:solidFill>
              <a:latin typeface="Segoe UI"/>
            </a:endParaRPr>
          </a:p>
        </p:txBody>
      </p:sp>
      <p:pic>
        <p:nvPicPr>
          <p:cNvPr id="11" name="Picture 10">
            <a:extLst>
              <a:ext uri="{FF2B5EF4-FFF2-40B4-BE49-F238E27FC236}">
                <a16:creationId xmlns:a16="http://schemas.microsoft.com/office/drawing/2014/main" id="{1505CF4A-CAB5-4BC8-A9EB-37A1EE43CFC8}"/>
              </a:ext>
            </a:extLst>
          </p:cNvPr>
          <p:cNvPicPr>
            <a:picLocks noChangeAspect="1"/>
          </p:cNvPicPr>
          <p:nvPr/>
        </p:nvPicPr>
        <p:blipFill>
          <a:blip r:embed="rId3"/>
          <a:stretch>
            <a:fillRect/>
          </a:stretch>
        </p:blipFill>
        <p:spPr>
          <a:xfrm>
            <a:off x="4537408" y="1581913"/>
            <a:ext cx="5520992" cy="3102763"/>
          </a:xfrm>
          <a:prstGeom prst="rect">
            <a:avLst/>
          </a:prstGeom>
        </p:spPr>
      </p:pic>
    </p:spTree>
    <p:extLst>
      <p:ext uri="{BB962C8B-B14F-4D97-AF65-F5344CB8AC3E}">
        <p14:creationId xmlns:p14="http://schemas.microsoft.com/office/powerpoint/2010/main" val="30673040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C360DB-E189-4861-929B-20D5795F84D4}"/>
              </a:ext>
            </a:extLst>
          </p:cNvPr>
          <p:cNvSpPr>
            <a:spLocks noGrp="1"/>
          </p:cNvSpPr>
          <p:nvPr>
            <p:ph type="title"/>
          </p:nvPr>
        </p:nvSpPr>
        <p:spPr/>
        <p:txBody>
          <a:bodyPr/>
          <a:lstStyle/>
          <a:p>
            <a:r>
              <a:rPr lang="en-US" dirty="0"/>
              <a:t>Comprehensive, built-in security </a:t>
            </a:r>
          </a:p>
        </p:txBody>
      </p:sp>
      <p:sp>
        <p:nvSpPr>
          <p:cNvPr id="8" name="Text Placeholder 7">
            <a:extLst>
              <a:ext uri="{FF2B5EF4-FFF2-40B4-BE49-F238E27FC236}">
                <a16:creationId xmlns:a16="http://schemas.microsoft.com/office/drawing/2014/main" id="{A0DBB2E5-EAAC-4C71-9F47-B8ECB4AC0546}"/>
              </a:ext>
            </a:extLst>
          </p:cNvPr>
          <p:cNvSpPr>
            <a:spLocks noGrp="1"/>
          </p:cNvSpPr>
          <p:nvPr>
            <p:ph type="body" sz="quarter" idx="10"/>
          </p:nvPr>
        </p:nvSpPr>
        <p:spPr>
          <a:xfrm>
            <a:off x="222124" y="1908260"/>
            <a:ext cx="4695433" cy="2449238"/>
          </a:xfrm>
        </p:spPr>
        <p:txBody>
          <a:bodyPr/>
          <a:lstStyle/>
          <a:p>
            <a:pPr lvl="0">
              <a:lnSpc>
                <a:spcPct val="100000"/>
              </a:lnSpc>
            </a:pPr>
            <a:r>
              <a:rPr lang="x-none" dirty="0"/>
              <a:t>Security and health</a:t>
            </a:r>
            <a:r>
              <a:rPr lang="en-US" dirty="0"/>
              <a:t> that you can see</a:t>
            </a:r>
            <a:r>
              <a:rPr lang="x-none" dirty="0"/>
              <a:t>.</a:t>
            </a:r>
            <a:r>
              <a:rPr lang="en-US" dirty="0"/>
              <a:t> </a:t>
            </a:r>
            <a:r>
              <a:rPr lang="x-none" sz="1200" b="0" dirty="0">
                <a:solidFill>
                  <a:schemeClr val="tx1"/>
                </a:solidFill>
                <a:latin typeface="+mj-lt"/>
              </a:rPr>
              <a:t>The </a:t>
            </a:r>
            <a:r>
              <a:rPr lang="x-none" sz="1200" dirty="0">
                <a:solidFill>
                  <a:schemeClr val="tx1"/>
                </a:solidFill>
              </a:rPr>
              <a:t>Windows Defender Security Center </a:t>
            </a:r>
            <a:r>
              <a:rPr lang="x-none" sz="1200" b="0" dirty="0">
                <a:solidFill>
                  <a:schemeClr val="tx1"/>
                </a:solidFill>
                <a:latin typeface="+mj-lt"/>
              </a:rPr>
              <a:t>lets you see and control device security and health options from a single dashboard display. </a:t>
            </a:r>
            <a:r>
              <a:rPr lang="en-US" sz="1200" b="0" dirty="0">
                <a:solidFill>
                  <a:schemeClr val="tx1"/>
                </a:solidFill>
                <a:latin typeface="+mj-lt"/>
              </a:rPr>
              <a:t>Also</a:t>
            </a:r>
            <a:r>
              <a:rPr lang="x-none" sz="1200" b="0" dirty="0">
                <a:solidFill>
                  <a:schemeClr val="tx1"/>
                </a:solidFill>
                <a:latin typeface="+mj-lt"/>
              </a:rPr>
              <a:t>, your Microsoft account page displays security and health status for all your Windows PCs and tablets. </a:t>
            </a:r>
            <a:endParaRPr lang="en-US" sz="1200" b="0" dirty="0">
              <a:solidFill>
                <a:schemeClr val="tx1"/>
              </a:solidFill>
              <a:latin typeface="+mj-lt"/>
            </a:endParaRPr>
          </a:p>
          <a:p>
            <a:pPr>
              <a:lnSpc>
                <a:spcPct val="100000"/>
              </a:lnSpc>
            </a:pPr>
            <a:r>
              <a:rPr lang="en-US" dirty="0"/>
              <a:t>Control over app installation. </a:t>
            </a:r>
            <a:r>
              <a:rPr lang="en-US" sz="1200" b="0" dirty="0">
                <a:solidFill>
                  <a:schemeClr val="tx1"/>
                </a:solidFill>
                <a:latin typeface="+mj-lt"/>
              </a:rPr>
              <a:t>New settings allow you to specify which apps can be installed. You can choose to allow only Windows Store apps to install, blocking apps that could pose potential security or performance issues. Great if you are the one who is expected to keep grandpa’s PC clear of sketchy downloads that could degrade security or performance.</a:t>
            </a:r>
            <a:endParaRPr lang="en-US" dirty="0"/>
          </a:p>
        </p:txBody>
      </p:sp>
      <p:sp>
        <p:nvSpPr>
          <p:cNvPr id="3" name="Text Placeholder 2">
            <a:extLst>
              <a:ext uri="{FF2B5EF4-FFF2-40B4-BE49-F238E27FC236}">
                <a16:creationId xmlns:a16="http://schemas.microsoft.com/office/drawing/2014/main" id="{1B6AB223-DD58-45B3-A524-5E44D789BFF1}"/>
              </a:ext>
            </a:extLst>
          </p:cNvPr>
          <p:cNvSpPr>
            <a:spLocks noGrp="1"/>
          </p:cNvSpPr>
          <p:nvPr>
            <p:ph type="body" sz="quarter" idx="11"/>
          </p:nvPr>
        </p:nvSpPr>
        <p:spPr>
          <a:xfrm>
            <a:off x="5138928" y="1946360"/>
            <a:ext cx="4697353" cy="2449238"/>
          </a:xfrm>
        </p:spPr>
        <p:txBody>
          <a:bodyPr/>
          <a:lstStyle/>
          <a:p>
            <a:pPr lvl="0">
              <a:lnSpc>
                <a:spcPct val="100000"/>
              </a:lnSpc>
            </a:pPr>
            <a:r>
              <a:rPr lang="en-US" dirty="0"/>
              <a:t>Remote lock. </a:t>
            </a:r>
            <a:r>
              <a:rPr lang="en-US" sz="1200" dirty="0">
                <a:solidFill>
                  <a:schemeClr val="tx1"/>
                </a:solidFill>
              </a:rPr>
              <a:t>Windows Hello </a:t>
            </a:r>
            <a:r>
              <a:rPr lang="en-US" sz="1200" b="0" dirty="0">
                <a:solidFill>
                  <a:schemeClr val="tx1"/>
                </a:solidFill>
                <a:latin typeface="+mj-lt"/>
              </a:rPr>
              <a:t>can use your smartphone to detect when you step away from your PC or tablet, automatically locking it behind you for an extra measure of security and privacy.  Works with smartphones, fitness bands, or any other device that’s paired to your PC or tablet.</a:t>
            </a:r>
          </a:p>
        </p:txBody>
      </p:sp>
      <p:sp>
        <p:nvSpPr>
          <p:cNvPr id="4" name="Text Placeholder 3">
            <a:extLst>
              <a:ext uri="{FF2B5EF4-FFF2-40B4-BE49-F238E27FC236}">
                <a16:creationId xmlns:a16="http://schemas.microsoft.com/office/drawing/2014/main" id="{5D10A308-51A6-4780-80AD-5FAE86FC192D}"/>
              </a:ext>
            </a:extLst>
          </p:cNvPr>
          <p:cNvSpPr>
            <a:spLocks noGrp="1"/>
          </p:cNvSpPr>
          <p:nvPr>
            <p:ph type="body" sz="quarter" idx="12"/>
          </p:nvPr>
        </p:nvSpPr>
        <p:spPr>
          <a:xfrm>
            <a:off x="222123" y="758954"/>
            <a:ext cx="9614156" cy="869822"/>
          </a:xfrm>
        </p:spPr>
        <p:txBody>
          <a:bodyPr/>
          <a:lstStyle/>
          <a:p>
            <a:pPr>
              <a:lnSpc>
                <a:spcPct val="100000"/>
              </a:lnSpc>
            </a:pPr>
            <a:r>
              <a:rPr lang="en-US" dirty="0">
                <a:latin typeface="+mj-lt"/>
              </a:rPr>
              <a:t>Windows 10 was built to be the most secure version of Windows ever. With comprehensive, built-in security features, it provides protection from viruses and malware threats—including ransomware—safer authentication with Windows Hello using your smile or fingerprint to login, plus ongoing security updates delivered monthly through Windows Update. </a:t>
            </a:r>
          </a:p>
        </p:txBody>
      </p:sp>
    </p:spTree>
    <p:extLst>
      <p:ext uri="{BB962C8B-B14F-4D97-AF65-F5344CB8AC3E}">
        <p14:creationId xmlns:p14="http://schemas.microsoft.com/office/powerpoint/2010/main" val="952914510"/>
      </p:ext>
    </p:extLst>
  </p:cSld>
  <p:clrMapOvr>
    <a:masterClrMapping/>
  </p:clrMapOvr>
  <p:transition>
    <p:fade/>
  </p:transition>
</p:sld>
</file>

<file path=ppt/theme/theme1.xml><?xml version="1.0" encoding="utf-8"?>
<a:theme xmlns:a="http://schemas.openxmlformats.org/drawingml/2006/main" name="1_WHITE TEMPLATE">
  <a:themeElements>
    <a:clrScheme name="Win 10">
      <a:dk1>
        <a:srgbClr val="505050"/>
      </a:dk1>
      <a:lt1>
        <a:srgbClr val="FFFFFF"/>
      </a:lt1>
      <a:dk2>
        <a:srgbClr val="0077D6"/>
      </a:dk2>
      <a:lt2>
        <a:srgbClr val="9BD2FF"/>
      </a:lt2>
      <a:accent1>
        <a:srgbClr val="0077D6"/>
      </a:accent1>
      <a:accent2>
        <a:srgbClr val="23457C"/>
      </a:accent2>
      <a:accent3>
        <a:srgbClr val="D83B01"/>
      </a:accent3>
      <a:accent4>
        <a:srgbClr val="00BCF2"/>
      </a:accent4>
      <a:accent5>
        <a:srgbClr val="5B2C91"/>
      </a:accent5>
      <a:accent6>
        <a:srgbClr val="FF8C00"/>
      </a:accent6>
      <a:hlink>
        <a:srgbClr val="272827"/>
      </a:hlink>
      <a:folHlink>
        <a:srgbClr val="F6F7F6"/>
      </a:folHlink>
    </a:clrScheme>
    <a:fontScheme name="Custom 1">
      <a:majorFont>
        <a:latin typeface="Segoe Pro Light"/>
        <a:ea typeface=""/>
        <a:cs typeface=""/>
      </a:majorFont>
      <a:minorFont>
        <a:latin typeface="Segoe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A4D9B076-5107-4411-861E-DAA166B51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68D598E1D6594DAB0CDC985CE60987" ma:contentTypeVersion="12" ma:contentTypeDescription="Create a new document." ma:contentTypeScope="" ma:versionID="9bd327ddbc0ebe064c6777cacefc8d10">
  <xsd:schema xmlns:xsd="http://www.w3.org/2001/XMLSchema" xmlns:xs="http://www.w3.org/2001/XMLSchema" xmlns:p="http://schemas.microsoft.com/office/2006/metadata/properties" xmlns:ns2="3f4232f2-12d1-448c-b006-e4eaa8417033" xmlns:ns3="57947d24-e948-45b3-a3c1-afbafbbdf285" targetNamespace="http://schemas.microsoft.com/office/2006/metadata/properties" ma:root="true" ma:fieldsID="7036dea6b8a2f071de0e131a4d0f3ea3" ns2:_="" ns3:_="">
    <xsd:import namespace="3f4232f2-12d1-448c-b006-e4eaa8417033"/>
    <xsd:import namespace="57947d24-e948-45b3-a3c1-afbafbbdf285"/>
    <xsd:element name="properties">
      <xsd:complexType>
        <xsd:sequence>
          <xsd:element name="documentManagement">
            <xsd:complexType>
              <xsd:all>
                <xsd:element ref="ns2:PI_x0020_ID" minOccurs="0"/>
                <xsd:element ref="ns2:PI_x0020_ID_x003a_Title" minOccurs="0"/>
                <xsd:element ref="ns3:SharedWithUsers" minOccurs="0"/>
                <xsd:element ref="ns3:SharedWithDetails" minOccurs="0"/>
                <xsd:element ref="ns2:PI_x0020_ID_x003a_ITSC_x0020_Content_x0020_Title" minOccurs="0"/>
                <xsd:element ref="ns3:LastSharedByUser" minOccurs="0"/>
                <xsd:element ref="ns3:LastSharedByTime" minOccurs="0"/>
                <xsd:element ref="ns2:Readiness_x0020_LOB_x0020_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4232f2-12d1-448c-b006-e4eaa8417033" elementFormDefault="qualified">
    <xsd:import namespace="http://schemas.microsoft.com/office/2006/documentManagement/types"/>
    <xsd:import namespace="http://schemas.microsoft.com/office/infopath/2007/PartnerControls"/>
    <xsd:element name="PI_x0020_ID" ma:index="8" nillable="true" ma:displayName="PI ID" ma:list="{efd56cca-08e8-4668-9647-b538db7ddf3e}" ma:internalName="PI_x0020_ID" ma:readOnly="false" ma:showField="ID">
      <xsd:simpleType>
        <xsd:restriction base="dms:Lookup"/>
      </xsd:simpleType>
    </xsd:element>
    <xsd:element name="PI_x0020_ID_x003a_Title" ma:index="9" nillable="true" ma:displayName="PI ID:Title" ma:list="{efd56cca-08e8-4668-9647-b538db7ddf3e}" ma:internalName="PI_x0020_ID_x003a_Title" ma:readOnly="true" ma:showField="Title" ma:web="57947d24-e948-45b3-a3c1-afbafbbdf285">
      <xsd:simpleType>
        <xsd:restriction base="dms:Lookup"/>
      </xsd:simpleType>
    </xsd:element>
    <xsd:element name="PI_x0020_ID_x003a_ITSC_x0020_Content_x0020_Title" ma:index="12" nillable="true" ma:displayName="PI ID:ITSC Content Title" ma:list="{efd56cca-08e8-4668-9647-b538db7ddf3e}" ma:internalName="PI_x0020_ID_x003a_ITSC_x0020_Content_x0020_Title" ma:readOnly="true" ma:showField="IT_x0020_Showcase_x0020_Content_" ma:web="57947d24-e948-45b3-a3c1-afbafbbdf285">
      <xsd:simpleType>
        <xsd:restriction base="dms:Lookup"/>
      </xsd:simpleType>
    </xsd:element>
    <xsd:element name="Readiness_x0020_LOB_x0020_ID" ma:index="15" nillable="true" ma:displayName="Readiness LOB ID" ma:internalName="Readiness_x0020_LOB_x0020_ID">
      <xsd:simpleType>
        <xsd:restriction base="dms:Text">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47d24-e948-45b3-a3c1-afbafbbdf2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7947d24-e948-45b3-a3c1-afbafbbdf285">
      <UserInfo>
        <DisplayName>Jennifer Jacobs-Springer (Entirenet)</DisplayName>
        <AccountId>70</AccountId>
        <AccountType/>
      </UserInfo>
      <UserInfo>
        <DisplayName>Mary Gutierrez (Entirenet)</DisplayName>
        <AccountId>71</AccountId>
        <AccountType/>
      </UserInfo>
    </SharedWithUsers>
    <Readiness_x0020_LOB_x0020_ID xmlns="3f4232f2-12d1-448c-b006-e4eaa8417033" xsi:nil="true"/>
    <PI_x0020_ID xmlns="3f4232f2-12d1-448c-b006-e4eaa841703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C6400-E366-4A53-BBA2-8AAFC195494C}"/>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b6515671-5a59-4dd9-ae56-18c9281f5111"/>
    <ds:schemaRef ds:uri="http://purl.org/dc/dcmitype/"/>
    <ds:schemaRef ds:uri="http://schemas.microsoft.com/sharepoint/v3/fields"/>
    <ds:schemaRef ds:uri="43885585-d979-4f92-881d-b5e81f3cf6e4"/>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27230</TotalTime>
  <Words>3710</Words>
  <Application>Microsoft Office PowerPoint</Application>
  <PresentationFormat>Custom</PresentationFormat>
  <Paragraphs>339</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Segoe Pro</vt:lpstr>
      <vt:lpstr>Segoe Pro Light</vt:lpstr>
      <vt:lpstr>Segoe UI</vt:lpstr>
      <vt:lpstr>Segoe UI Light</vt:lpstr>
      <vt:lpstr>Segoe UI Semibold</vt:lpstr>
      <vt:lpstr>Wingdings</vt:lpstr>
      <vt:lpstr>1_WHITE TEMPLATE</vt:lpstr>
      <vt:lpstr>PowerPoint Presentation</vt:lpstr>
      <vt:lpstr>Familiar, and better than ever</vt:lpstr>
      <vt:lpstr>Start fast, stay focused, finish first</vt:lpstr>
      <vt:lpstr>The new Start menu </vt:lpstr>
      <vt:lpstr>The Start menu: More options added</vt:lpstr>
      <vt:lpstr>Finding your app with Task View</vt:lpstr>
      <vt:lpstr>Virtual desktops</vt:lpstr>
      <vt:lpstr>Remote desktop</vt:lpstr>
      <vt:lpstr>Comprehensive, built-in security </vt:lpstr>
      <vt:lpstr>Windows Defender Security Center</vt:lpstr>
      <vt:lpstr>Windows Hello</vt:lpstr>
      <vt:lpstr>Advanced security features are changing the game for security</vt:lpstr>
      <vt:lpstr>Windows Information Protection</vt:lpstr>
      <vt:lpstr>Cortana</vt:lpstr>
      <vt:lpstr>Cortana at work</vt:lpstr>
      <vt:lpstr>What can Cortana do? </vt:lpstr>
      <vt:lpstr>Cortana’s Notebook</vt:lpstr>
      <vt:lpstr>Microsoft Edge</vt:lpstr>
      <vt:lpstr>Microsoft Edge: Secure by design</vt:lpstr>
      <vt:lpstr>Microsoft Edge: Say goodbye to tab chaos. </vt:lpstr>
      <vt:lpstr>Microsoft Edge and the Hub</vt:lpstr>
      <vt:lpstr>Microsoft Edge and Web Notes</vt:lpstr>
      <vt:lpstr>Using Microsoft Office 365 with Windows 10</vt:lpstr>
      <vt:lpstr>Productivity gets fun with Microsoft Office 365 with Windows 10</vt:lpstr>
      <vt:lpstr>Office 365 and OneDrive for Business:  Start by signing in to Office 365</vt:lpstr>
      <vt:lpstr>Office 365 and OneDrive for Business: Share a file</vt:lpstr>
      <vt:lpstr>Office 365 and OneDrive for Business:  Synchronize a file</vt:lpstr>
      <vt:lpstr>Personalization and settings—A new look</vt:lpstr>
      <vt:lpstr>Windows Ink</vt:lpstr>
      <vt:lpstr>Getting started with Windows Ink</vt:lpstr>
      <vt:lpstr>Sticky Notes are more useful than ever</vt:lpstr>
      <vt:lpstr>Paint 3D: Discover the possibilities</vt:lpstr>
      <vt:lpstr>Paint 3D will surprise you</vt:lpstr>
      <vt:lpstr>Apps and the action center</vt:lpstr>
      <vt:lpstr>Meet the Surface family</vt:lpstr>
      <vt:lpstr>Surface Book: Stunning clarity</vt:lpstr>
      <vt:lpstr>Surface Studio: Turn your desk into a studio</vt:lpstr>
      <vt:lpstr>Continuum for phones</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Windows 10 – for employees</dc:title>
  <dc:creator>IT Showcase</dc:creator>
  <dc:description>Customer Ready: Quickly get started using Windows 10 features with the tips and tricks included in this guide. Find out how Windows 10 protects your identity and data with advanced security features. Learn about personalizing Windows to suit your preferences. Write and draw with Windows Ink and add 3D effects with Paint 3D. Collaborate with Microsoft Office 365 and OneDrive for Business. Windows 10 helps you stay secure, get organized, work productively, and be creative.</dc:description>
  <cp:lastModifiedBy>Ali Carter (Entirenet)</cp:lastModifiedBy>
  <cp:revision>1308</cp:revision>
  <cp:lastPrinted>2016-11-15T00:00:25Z</cp:lastPrinted>
  <dcterms:created xsi:type="dcterms:W3CDTF">2012-06-08T23:44:07Z</dcterms:created>
  <dcterms:modified xsi:type="dcterms:W3CDTF">2017-06-26T20:03:49Z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0x010100FE68D598E1D6594DAB0CDC985CE60987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_dlc_DocIdItemGuid">
    <vt:lpwstr>0e2b6a74-34b8-4e79-bcc2-0e987c2cba74</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Ref">
    <vt:lpwstr>https://api.informationprotection.azure.com/api/72f988bf-86f1-41af-91ab-2d7cd011db47</vt:lpwstr>
  </property>
  <property fmtid="{D5CDD505-2E9C-101B-9397-08002B2CF9AE}" pid="10" name="MSIP_Label_f42aa342-8706-4288-bd11-ebb85995028c_SetBy">
    <vt:lpwstr>v-maamel@microsoft.com</vt:lpwstr>
  </property>
  <property fmtid="{D5CDD505-2E9C-101B-9397-08002B2CF9AE}" pid="11" name="MSIP_Label_f42aa342-8706-4288-bd11-ebb85995028c_SetDate">
    <vt:lpwstr>2017-04-17T09:44:10.1181739-07:00</vt:lpwstr>
  </property>
  <property fmtid="{D5CDD505-2E9C-101B-9397-08002B2CF9AE}" pid="12" name="MSIP_Label_f42aa342-8706-4288-bd11-ebb85995028c_Name">
    <vt:lpwstr>General</vt:lpwstr>
  </property>
  <property fmtid="{D5CDD505-2E9C-101B-9397-08002B2CF9AE}" pid="13" name="MSIP_Label_f42aa342-8706-4288-bd11-ebb85995028c_Application">
    <vt:lpwstr>Microsoft Azure Information Protection</vt:lpwstr>
  </property>
  <property fmtid="{D5CDD505-2E9C-101B-9397-08002B2CF9AE}" pid="14" name="MSIP_Label_f42aa342-8706-4288-bd11-ebb85995028c_Extended_MSFT_Method">
    <vt:lpwstr>Automatic</vt:lpwstr>
  </property>
  <property fmtid="{D5CDD505-2E9C-101B-9397-08002B2CF9AE}" pid="15" name="Sensitivity">
    <vt:lpwstr>General</vt:lpwstr>
  </property>
</Properties>
</file>